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724" r:id="rId2"/>
  </p:sldMasterIdLst>
  <p:sldIdLst>
    <p:sldId id="258" r:id="rId3"/>
    <p:sldId id="259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40025-6D97-4815-AE26-5E7D554657D4}" v="55" dt="2024-03-15T09:46:35.796"/>
    <p1510:client id="{4EAB67E1-FC1F-C742-A64D-F0FD01B70956}" v="68" dt="2024-03-15T21:47:32.620"/>
    <p1510:client id="{7CBDC427-B004-46A9-970F-101402ECAD6A}" v="866" dt="2024-03-15T18:27:44.509"/>
    <p1510:client id="{DC5158FB-3A88-48C0-B632-8CAEFFC4749F}" v="4" dt="2024-03-15T22:01:11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C5158FB-3A88-48C0-B632-8CAEFFC4749F}"/>
    <pc:docChg chg="modSld">
      <pc:chgData name="Guest User" userId="" providerId="Windows Live" clId="Web-{DC5158FB-3A88-48C0-B632-8CAEFFC4749F}" dt="2024-03-15T22:01:10.158" v="2" actId="20577"/>
      <pc:docMkLst>
        <pc:docMk/>
      </pc:docMkLst>
      <pc:sldChg chg="modSp">
        <pc:chgData name="Guest User" userId="" providerId="Windows Live" clId="Web-{DC5158FB-3A88-48C0-B632-8CAEFFC4749F}" dt="2024-03-15T22:01:10.158" v="2" actId="20577"/>
        <pc:sldMkLst>
          <pc:docMk/>
          <pc:sldMk cId="520239970" sldId="263"/>
        </pc:sldMkLst>
        <pc:spChg chg="mod">
          <ac:chgData name="Guest User" userId="" providerId="Windows Live" clId="Web-{DC5158FB-3A88-48C0-B632-8CAEFFC4749F}" dt="2024-03-15T22:01:10.158" v="2" actId="20577"/>
          <ac:spMkLst>
            <pc:docMk/>
            <pc:sldMk cId="520239970" sldId="263"/>
            <ac:spMk id="2" creationId="{67802853-0AC1-83E3-BDB4-821B40D2B084}"/>
          </ac:spMkLst>
        </pc:spChg>
      </pc:sldChg>
    </pc:docChg>
  </pc:docChgLst>
  <pc:docChgLst>
    <pc:chgData name="Guest User" providerId="Windows Live" clId="Web-{7CBDC427-B004-46A9-970F-101402ECAD6A}"/>
    <pc:docChg chg="addSld delSld modSld sldOrd addMainMaster">
      <pc:chgData name="Guest User" userId="" providerId="Windows Live" clId="Web-{7CBDC427-B004-46A9-970F-101402ECAD6A}" dt="2024-03-15T18:27:44.509" v="867"/>
      <pc:docMkLst>
        <pc:docMk/>
      </pc:docMkLst>
      <pc:sldChg chg="del">
        <pc:chgData name="Guest User" userId="" providerId="Windows Live" clId="Web-{7CBDC427-B004-46A9-970F-101402ECAD6A}" dt="2024-03-15T17:49:58.338" v="2"/>
        <pc:sldMkLst>
          <pc:docMk/>
          <pc:sldMk cId="109857222" sldId="256"/>
        </pc:sldMkLst>
      </pc:sldChg>
      <pc:sldChg chg="del">
        <pc:chgData name="Guest User" userId="" providerId="Windows Live" clId="Web-{7CBDC427-B004-46A9-970F-101402ECAD6A}" dt="2024-03-15T17:49:56.556" v="1"/>
        <pc:sldMkLst>
          <pc:docMk/>
          <pc:sldMk cId="3042573253" sldId="257"/>
        </pc:sldMkLst>
      </pc:sldChg>
      <pc:sldChg chg="add">
        <pc:chgData name="Guest User" userId="" providerId="Windows Live" clId="Web-{7CBDC427-B004-46A9-970F-101402ECAD6A}" dt="2024-03-15T17:49:30.086" v="0"/>
        <pc:sldMkLst>
          <pc:docMk/>
          <pc:sldMk cId="1072465984" sldId="258"/>
        </pc:sldMkLst>
      </pc:sldChg>
      <pc:sldChg chg="addSp delSp modSp add del">
        <pc:chgData name="Guest User" userId="" providerId="Windows Live" clId="Web-{7CBDC427-B004-46A9-970F-101402ECAD6A}" dt="2024-03-15T18:01:52.787" v="514" actId="1076"/>
        <pc:sldMkLst>
          <pc:docMk/>
          <pc:sldMk cId="2458674851" sldId="259"/>
        </pc:sldMkLst>
        <pc:spChg chg="del mod">
          <ac:chgData name="Guest User" userId="" providerId="Windows Live" clId="Web-{7CBDC427-B004-46A9-970F-101402ECAD6A}" dt="2024-03-15T17:53:33.756" v="51"/>
          <ac:spMkLst>
            <pc:docMk/>
            <pc:sldMk cId="2458674851" sldId="259"/>
            <ac:spMk id="17" creationId="{F88D355E-CEE5-52C0-8C17-9367C774D7BA}"/>
          </ac:spMkLst>
        </pc:spChg>
        <pc:spChg chg="del mod">
          <ac:chgData name="Guest User" userId="" providerId="Windows Live" clId="Web-{7CBDC427-B004-46A9-970F-101402ECAD6A}" dt="2024-03-15T17:51:44.187" v="38"/>
          <ac:spMkLst>
            <pc:docMk/>
            <pc:sldMk cId="2458674851" sldId="259"/>
            <ac:spMk id="19" creationId="{4D618011-B600-C758-0822-76D28079A478}"/>
          </ac:spMkLst>
        </pc:spChg>
        <pc:spChg chg="del">
          <ac:chgData name="Guest User" userId="" providerId="Windows Live" clId="Web-{7CBDC427-B004-46A9-970F-101402ECAD6A}" dt="2024-03-15T17:51:40.468" v="36"/>
          <ac:spMkLst>
            <pc:docMk/>
            <pc:sldMk cId="2458674851" sldId="259"/>
            <ac:spMk id="21" creationId="{CFF5878C-ADBF-0667-0F78-2AE5F19AF4A6}"/>
          </ac:spMkLst>
        </pc:spChg>
        <pc:spChg chg="add mod">
          <ac:chgData name="Guest User" userId="" providerId="Windows Live" clId="Web-{7CBDC427-B004-46A9-970F-101402ECAD6A}" dt="2024-03-15T17:57:02.988" v="209" actId="14100"/>
          <ac:spMkLst>
            <pc:docMk/>
            <pc:sldMk cId="2458674851" sldId="259"/>
            <ac:spMk id="29" creationId="{0DC9467C-DCAE-08A8-C282-8A0D8A65A859}"/>
          </ac:spMkLst>
        </pc:spChg>
        <pc:spChg chg="add mod">
          <ac:chgData name="Guest User" userId="" providerId="Windows Live" clId="Web-{7CBDC427-B004-46A9-970F-101402ECAD6A}" dt="2024-03-15T17:58:58.057" v="344" actId="1076"/>
          <ac:spMkLst>
            <pc:docMk/>
            <pc:sldMk cId="2458674851" sldId="259"/>
            <ac:spMk id="30" creationId="{92E41157-8FBC-01B9-7AAE-9912038BE714}"/>
          </ac:spMkLst>
        </pc:spChg>
        <pc:spChg chg="add mod">
          <ac:chgData name="Guest User" userId="" providerId="Windows Live" clId="Web-{7CBDC427-B004-46A9-970F-101402ECAD6A}" dt="2024-03-15T18:00:42.188" v="489" actId="20577"/>
          <ac:spMkLst>
            <pc:docMk/>
            <pc:sldMk cId="2458674851" sldId="259"/>
            <ac:spMk id="31" creationId="{56370BC4-BF9B-5F40-FF61-D9D2A768D098}"/>
          </ac:spMkLst>
        </pc:spChg>
        <pc:spChg chg="add mod">
          <ac:chgData name="Guest User" userId="" providerId="Windows Live" clId="Web-{7CBDC427-B004-46A9-970F-101402ECAD6A}" dt="2024-03-15T18:01:43.223" v="508" actId="1076"/>
          <ac:spMkLst>
            <pc:docMk/>
            <pc:sldMk cId="2458674851" sldId="259"/>
            <ac:spMk id="32" creationId="{92233517-7B6F-CE59-7CBD-5EB7F1A23663}"/>
          </ac:spMkLst>
        </pc:spChg>
        <pc:spChg chg="add mod">
          <ac:chgData name="Guest User" userId="" providerId="Windows Live" clId="Web-{7CBDC427-B004-46A9-970F-101402ECAD6A}" dt="2024-03-15T18:01:52.787" v="514" actId="1076"/>
          <ac:spMkLst>
            <pc:docMk/>
            <pc:sldMk cId="2458674851" sldId="259"/>
            <ac:spMk id="33" creationId="{7D8FA787-1A6C-6C00-70C2-C52965C67CC0}"/>
          </ac:spMkLst>
        </pc:spChg>
        <pc:grpChg chg="del mod">
          <ac:chgData name="Guest User" userId="" providerId="Windows Live" clId="Web-{7CBDC427-B004-46A9-970F-101402ECAD6A}" dt="2024-03-15T17:51:32.780" v="35"/>
          <ac:grpSpMkLst>
            <pc:docMk/>
            <pc:sldMk cId="2458674851" sldId="259"/>
            <ac:grpSpMk id="24" creationId="{1FC83753-E0B8-6E3E-514C-F8F01E231DAF}"/>
          </ac:grpSpMkLst>
        </pc:grpChg>
        <pc:picChg chg="add del mod">
          <ac:chgData name="Guest User" userId="" providerId="Windows Live" clId="Web-{7CBDC427-B004-46A9-970F-101402ECAD6A}" dt="2024-03-15T17:51:31.640" v="34"/>
          <ac:picMkLst>
            <pc:docMk/>
            <pc:sldMk cId="2458674851" sldId="259"/>
            <ac:picMk id="4" creationId="{966B31B0-4F39-93DC-4320-8747A203B03A}"/>
          </ac:picMkLst>
        </pc:picChg>
        <pc:picChg chg="add del mod">
          <ac:chgData name="Guest User" userId="" providerId="Windows Live" clId="Web-{7CBDC427-B004-46A9-970F-101402ECAD6A}" dt="2024-03-15T17:51:30.624" v="33"/>
          <ac:picMkLst>
            <pc:docMk/>
            <pc:sldMk cId="2458674851" sldId="259"/>
            <ac:picMk id="5" creationId="{BC67DEA7-A841-E96C-B595-08416257AEC0}"/>
          </ac:picMkLst>
        </pc:picChg>
        <pc:picChg chg="add del mod">
          <ac:chgData name="Guest User" userId="" providerId="Windows Live" clId="Web-{7CBDC427-B004-46A9-970F-101402ECAD6A}" dt="2024-03-15T17:52:48.207" v="44"/>
          <ac:picMkLst>
            <pc:docMk/>
            <pc:sldMk cId="2458674851" sldId="259"/>
            <ac:picMk id="6" creationId="{41C7B77A-A12C-5F84-3430-2E6385415904}"/>
          </ac:picMkLst>
        </pc:picChg>
        <pc:picChg chg="del mod">
          <ac:chgData name="Guest User" userId="" providerId="Windows Live" clId="Web-{7CBDC427-B004-46A9-970F-101402ECAD6A}" dt="2024-03-15T17:51:41.453" v="37"/>
          <ac:picMkLst>
            <pc:docMk/>
            <pc:sldMk cId="2458674851" sldId="259"/>
            <ac:picMk id="18" creationId="{6052B9F3-ACDB-9159-554A-8C746044EF3A}"/>
          </ac:picMkLst>
        </pc:picChg>
        <pc:picChg chg="add mod">
          <ac:chgData name="Guest User" userId="" providerId="Windows Live" clId="Web-{7CBDC427-B004-46A9-970F-101402ECAD6A}" dt="2024-03-15T17:57:04.598" v="210" actId="1076"/>
          <ac:picMkLst>
            <pc:docMk/>
            <pc:sldMk cId="2458674851" sldId="259"/>
            <ac:picMk id="25" creationId="{6E4B8FE2-1A20-EB8B-09B9-F60B674163BE}"/>
          </ac:picMkLst>
        </pc:picChg>
        <pc:picChg chg="add mod">
          <ac:chgData name="Guest User" userId="" providerId="Windows Live" clId="Web-{7CBDC427-B004-46A9-970F-101402ECAD6A}" dt="2024-03-15T17:57:01.129" v="208" actId="1076"/>
          <ac:picMkLst>
            <pc:docMk/>
            <pc:sldMk cId="2458674851" sldId="259"/>
            <ac:picMk id="26" creationId="{70C8F107-2EFC-1E34-AAB0-21B92489B43C}"/>
          </ac:picMkLst>
        </pc:picChg>
        <pc:picChg chg="add mod">
          <ac:chgData name="Guest User" userId="" providerId="Windows Live" clId="Web-{7CBDC427-B004-46A9-970F-101402ECAD6A}" dt="2024-03-15T17:57:08.285" v="211" actId="1076"/>
          <ac:picMkLst>
            <pc:docMk/>
            <pc:sldMk cId="2458674851" sldId="259"/>
            <ac:picMk id="27" creationId="{EF3AFD39-DD93-4724-49F9-F843CE989C72}"/>
          </ac:picMkLst>
        </pc:picChg>
      </pc:sldChg>
      <pc:sldChg chg="add del replId">
        <pc:chgData name="Guest User" userId="" providerId="Windows Live" clId="Web-{7CBDC427-B004-46A9-970F-101402ECAD6A}" dt="2024-03-15T18:27:44.509" v="867"/>
        <pc:sldMkLst>
          <pc:docMk/>
          <pc:sldMk cId="1890553607" sldId="260"/>
        </pc:sldMkLst>
      </pc:sldChg>
      <pc:sldChg chg="addSp delSp modSp add replId modMedia addAnim">
        <pc:chgData name="Guest User" userId="" providerId="Windows Live" clId="Web-{7CBDC427-B004-46A9-970F-101402ECAD6A}" dt="2024-03-15T18:23:30.102" v="866"/>
        <pc:sldMkLst>
          <pc:docMk/>
          <pc:sldMk cId="3792077655" sldId="261"/>
        </pc:sldMkLst>
        <pc:spChg chg="mod">
          <ac:chgData name="Guest User" userId="" providerId="Windows Live" clId="Web-{7CBDC427-B004-46A9-970F-101402ECAD6A}" dt="2024-03-15T18:02:01.647" v="522" actId="20577"/>
          <ac:spMkLst>
            <pc:docMk/>
            <pc:sldMk cId="3792077655" sldId="261"/>
            <ac:spMk id="2" creationId="{67802853-0AC1-83E3-BDB4-821B40D2B084}"/>
          </ac:spMkLst>
        </pc:spChg>
        <pc:spChg chg="del">
          <ac:chgData name="Guest User" userId="" providerId="Windows Live" clId="Web-{7CBDC427-B004-46A9-970F-101402ECAD6A}" dt="2024-03-15T18:02:03.757" v="529"/>
          <ac:spMkLst>
            <pc:docMk/>
            <pc:sldMk cId="3792077655" sldId="261"/>
            <ac:spMk id="3" creationId="{0FF00CA0-46BC-B70B-F121-1D3FA07B4116}"/>
          </ac:spMkLst>
        </pc:spChg>
        <pc:spChg chg="del">
          <ac:chgData name="Guest User" userId="" providerId="Windows Live" clId="Web-{7CBDC427-B004-46A9-970F-101402ECAD6A}" dt="2024-03-15T18:02:03.632" v="527"/>
          <ac:spMkLst>
            <pc:docMk/>
            <pc:sldMk cId="3792077655" sldId="261"/>
            <ac:spMk id="17" creationId="{F88D355E-CEE5-52C0-8C17-9367C774D7BA}"/>
          </ac:spMkLst>
        </pc:spChg>
        <pc:spChg chg="del">
          <ac:chgData name="Guest User" userId="" providerId="Windows Live" clId="Web-{7CBDC427-B004-46A9-970F-101402ECAD6A}" dt="2024-03-15T18:02:03.632" v="525"/>
          <ac:spMkLst>
            <pc:docMk/>
            <pc:sldMk cId="3792077655" sldId="261"/>
            <ac:spMk id="19" creationId="{4D618011-B600-C758-0822-76D28079A478}"/>
          </ac:spMkLst>
        </pc:spChg>
        <pc:spChg chg="del">
          <ac:chgData name="Guest User" userId="" providerId="Windows Live" clId="Web-{7CBDC427-B004-46A9-970F-101402ECAD6A}" dt="2024-03-15T18:02:06.085" v="530"/>
          <ac:spMkLst>
            <pc:docMk/>
            <pc:sldMk cId="3792077655" sldId="261"/>
            <ac:spMk id="21" creationId="{CFF5878C-ADBF-0667-0F78-2AE5F19AF4A6}"/>
          </ac:spMkLst>
        </pc:spChg>
        <pc:spChg chg="add del mod">
          <ac:chgData name="Guest User" userId="" providerId="Windows Live" clId="Web-{7CBDC427-B004-46A9-970F-101402ECAD6A}" dt="2024-03-15T18:02:11.632" v="531"/>
          <ac:spMkLst>
            <pc:docMk/>
            <pc:sldMk cId="3792077655" sldId="261"/>
            <ac:spMk id="25" creationId="{164DAEC1-D9F0-10E3-F2DE-0C238D71C47E}"/>
          </ac:spMkLst>
        </pc:spChg>
        <pc:grpChg chg="del">
          <ac:chgData name="Guest User" userId="" providerId="Windows Live" clId="Web-{7CBDC427-B004-46A9-970F-101402ECAD6A}" dt="2024-03-15T18:02:03.632" v="528"/>
          <ac:grpSpMkLst>
            <pc:docMk/>
            <pc:sldMk cId="3792077655" sldId="261"/>
            <ac:grpSpMk id="24" creationId="{1FC83753-E0B8-6E3E-514C-F8F01E231DAF}"/>
          </ac:grpSpMkLst>
        </pc:grpChg>
        <pc:picChg chg="del">
          <ac:chgData name="Guest User" userId="" providerId="Windows Live" clId="Web-{7CBDC427-B004-46A9-970F-101402ECAD6A}" dt="2024-03-15T18:02:03.632" v="524"/>
          <ac:picMkLst>
            <pc:docMk/>
            <pc:sldMk cId="3792077655" sldId="261"/>
            <ac:picMk id="4" creationId="{966B31B0-4F39-93DC-4320-8747A203B03A}"/>
          </ac:picMkLst>
        </pc:picChg>
        <pc:picChg chg="del">
          <ac:chgData name="Guest User" userId="" providerId="Windows Live" clId="Web-{7CBDC427-B004-46A9-970F-101402ECAD6A}" dt="2024-03-15T18:02:03.632" v="523"/>
          <ac:picMkLst>
            <pc:docMk/>
            <pc:sldMk cId="3792077655" sldId="261"/>
            <ac:picMk id="5" creationId="{BC67DEA7-A841-E96C-B595-08416257AEC0}"/>
          </ac:picMkLst>
        </pc:picChg>
        <pc:picChg chg="del">
          <ac:chgData name="Guest User" userId="" providerId="Windows Live" clId="Web-{7CBDC427-B004-46A9-970F-101402ECAD6A}" dt="2024-03-15T18:02:03.632" v="526"/>
          <ac:picMkLst>
            <pc:docMk/>
            <pc:sldMk cId="3792077655" sldId="261"/>
            <ac:picMk id="18" creationId="{6052B9F3-ACDB-9159-554A-8C746044EF3A}"/>
          </ac:picMkLst>
        </pc:picChg>
        <pc:picChg chg="add mod">
          <ac:chgData name="Guest User" userId="" providerId="Windows Live" clId="Web-{7CBDC427-B004-46A9-970F-101402ECAD6A}" dt="2024-03-15T18:23:30.102" v="866"/>
          <ac:picMkLst>
            <pc:docMk/>
            <pc:sldMk cId="3792077655" sldId="261"/>
            <ac:picMk id="26" creationId="{2B417576-D2F8-92F9-9E96-5F9918840D31}"/>
          </ac:picMkLst>
        </pc:picChg>
      </pc:sldChg>
      <pc:sldChg chg="addSp delSp modSp add ord replId">
        <pc:chgData name="Guest User" userId="" providerId="Windows Live" clId="Web-{7CBDC427-B004-46A9-970F-101402ECAD6A}" dt="2024-03-15T18:05:04.314" v="604" actId="20577"/>
        <pc:sldMkLst>
          <pc:docMk/>
          <pc:sldMk cId="2510883997" sldId="262"/>
        </pc:sldMkLst>
        <pc:spChg chg="mod">
          <ac:chgData name="Guest User" userId="" providerId="Windows Live" clId="Web-{7CBDC427-B004-46A9-970F-101402ECAD6A}" dt="2024-03-15T18:03:06.745" v="551" actId="20577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Guest User" userId="" providerId="Windows Live" clId="Web-{7CBDC427-B004-46A9-970F-101402ECAD6A}" dt="2024-03-15T18:05:04.314" v="604" actId="20577"/>
          <ac:spMkLst>
            <pc:docMk/>
            <pc:sldMk cId="2510883997" sldId="262"/>
            <ac:spMk id="3" creationId="{0FF00CA0-46BC-B70B-F121-1D3FA07B4116}"/>
          </ac:spMkLst>
        </pc:spChg>
        <pc:spChg chg="del">
          <ac:chgData name="Guest User" userId="" providerId="Windows Live" clId="Web-{7CBDC427-B004-46A9-970F-101402ECAD6A}" dt="2024-03-15T18:03:09.979" v="556"/>
          <ac:spMkLst>
            <pc:docMk/>
            <pc:sldMk cId="2510883997" sldId="262"/>
            <ac:spMk id="17" creationId="{F88D355E-CEE5-52C0-8C17-9367C774D7BA}"/>
          </ac:spMkLst>
        </pc:spChg>
        <pc:spChg chg="del">
          <ac:chgData name="Guest User" userId="" providerId="Windows Live" clId="Web-{7CBDC427-B004-46A9-970F-101402ECAD6A}" dt="2024-03-15T18:03:09.979" v="554"/>
          <ac:spMkLst>
            <pc:docMk/>
            <pc:sldMk cId="2510883997" sldId="262"/>
            <ac:spMk id="19" creationId="{4D618011-B600-C758-0822-76D28079A478}"/>
          </ac:spMkLst>
        </pc:spChg>
        <pc:spChg chg="del">
          <ac:chgData name="Guest User" userId="" providerId="Windows Live" clId="Web-{7CBDC427-B004-46A9-970F-101402ECAD6A}" dt="2024-03-15T18:03:04.229" v="550"/>
          <ac:spMkLst>
            <pc:docMk/>
            <pc:sldMk cId="2510883997" sldId="262"/>
            <ac:spMk id="21" creationId="{CFF5878C-ADBF-0667-0F78-2AE5F19AF4A6}"/>
          </ac:spMkLst>
        </pc:spChg>
        <pc:spChg chg="add mod">
          <ac:chgData name="Guest User" userId="" providerId="Windows Live" clId="Web-{7CBDC427-B004-46A9-970F-101402ECAD6A}" dt="2024-03-15T18:04:48.985" v="591" actId="14100"/>
          <ac:spMkLst>
            <pc:docMk/>
            <pc:sldMk cId="2510883997" sldId="262"/>
            <ac:spMk id="27" creationId="{2CE4E88E-C60F-DB08-35CF-C7EF15409674}"/>
          </ac:spMkLst>
        </pc:spChg>
        <pc:grpChg chg="del">
          <ac:chgData name="Guest User" userId="" providerId="Windows Live" clId="Web-{7CBDC427-B004-46A9-970F-101402ECAD6A}" dt="2024-03-15T18:03:09.979" v="557"/>
          <ac:grpSpMkLst>
            <pc:docMk/>
            <pc:sldMk cId="2510883997" sldId="262"/>
            <ac:grpSpMk id="24" creationId="{1FC83753-E0B8-6E3E-514C-F8F01E231DAF}"/>
          </ac:grpSpMkLst>
        </pc:grpChg>
        <pc:picChg chg="del">
          <ac:chgData name="Guest User" userId="" providerId="Windows Live" clId="Web-{7CBDC427-B004-46A9-970F-101402ECAD6A}" dt="2024-03-15T18:03:09.979" v="553"/>
          <ac:picMkLst>
            <pc:docMk/>
            <pc:sldMk cId="2510883997" sldId="262"/>
            <ac:picMk id="4" creationId="{966B31B0-4F39-93DC-4320-8747A203B03A}"/>
          </ac:picMkLst>
        </pc:picChg>
        <pc:picChg chg="del">
          <ac:chgData name="Guest User" userId="" providerId="Windows Live" clId="Web-{7CBDC427-B004-46A9-970F-101402ECAD6A}" dt="2024-03-15T18:03:09.979" v="552"/>
          <ac:picMkLst>
            <pc:docMk/>
            <pc:sldMk cId="2510883997" sldId="262"/>
            <ac:picMk id="5" creationId="{BC67DEA7-A841-E96C-B595-08416257AEC0}"/>
          </ac:picMkLst>
        </pc:picChg>
        <pc:picChg chg="add mod">
          <ac:chgData name="Guest User" userId="" providerId="Windows Live" clId="Web-{7CBDC427-B004-46A9-970F-101402ECAD6A}" dt="2024-03-15T18:04:31.046" v="583" actId="1076"/>
          <ac:picMkLst>
            <pc:docMk/>
            <pc:sldMk cId="2510883997" sldId="262"/>
            <ac:picMk id="6" creationId="{51B4297D-8ACF-B597-D62E-D64C49D5CCED}"/>
          </ac:picMkLst>
        </pc:picChg>
        <pc:picChg chg="del">
          <ac:chgData name="Guest User" userId="" providerId="Windows Live" clId="Web-{7CBDC427-B004-46A9-970F-101402ECAD6A}" dt="2024-03-15T18:03:09.979" v="555"/>
          <ac:picMkLst>
            <pc:docMk/>
            <pc:sldMk cId="2510883997" sldId="262"/>
            <ac:picMk id="18" creationId="{6052B9F3-ACDB-9159-554A-8C746044EF3A}"/>
          </ac:picMkLst>
        </pc:picChg>
        <pc:picChg chg="add mod">
          <ac:chgData name="Guest User" userId="" providerId="Windows Live" clId="Web-{7CBDC427-B004-46A9-970F-101402ECAD6A}" dt="2024-03-15T18:04:31.062" v="584" actId="1076"/>
          <ac:picMkLst>
            <pc:docMk/>
            <pc:sldMk cId="2510883997" sldId="262"/>
            <ac:picMk id="25" creationId="{C9F97886-8F57-D71F-DBA6-E6F90D0870D7}"/>
          </ac:picMkLst>
        </pc:picChg>
        <pc:picChg chg="add mod">
          <ac:chgData name="Guest User" userId="" providerId="Windows Live" clId="Web-{7CBDC427-B004-46A9-970F-101402ECAD6A}" dt="2024-03-15T18:04:31.093" v="585" actId="1076"/>
          <ac:picMkLst>
            <pc:docMk/>
            <pc:sldMk cId="2510883997" sldId="262"/>
            <ac:picMk id="26" creationId="{54AA4C74-045B-1794-D2CB-78203A382B80}"/>
          </ac:picMkLst>
        </pc:picChg>
      </pc:sldChg>
      <pc:sldChg chg="addSp delSp modSp add replId">
        <pc:chgData name="Guest User" userId="" providerId="Windows Live" clId="Web-{7CBDC427-B004-46A9-970F-101402ECAD6A}" dt="2024-03-15T18:11:25.279" v="864" actId="1076"/>
        <pc:sldMkLst>
          <pc:docMk/>
          <pc:sldMk cId="520239970" sldId="263"/>
        </pc:sldMkLst>
        <pc:spChg chg="add del mod">
          <ac:chgData name="Guest User" userId="" providerId="Windows Live" clId="Web-{7CBDC427-B004-46A9-970F-101402ECAD6A}" dt="2024-03-15T18:06:30.387" v="668" actId="20577"/>
          <ac:spMkLst>
            <pc:docMk/>
            <pc:sldMk cId="520239970" sldId="263"/>
            <ac:spMk id="3" creationId="{0FF00CA0-46BC-B70B-F121-1D3FA07B4116}"/>
          </ac:spMkLst>
        </pc:spChg>
        <pc:spChg chg="add del mod">
          <ac:chgData name="Guest User" userId="" providerId="Windows Live" clId="Web-{7CBDC427-B004-46A9-970F-101402ECAD6A}" dt="2024-03-15T18:05:31.503" v="646"/>
          <ac:spMkLst>
            <pc:docMk/>
            <pc:sldMk cId="520239970" sldId="263"/>
            <ac:spMk id="5" creationId="{9AA3E8A3-376F-BFAA-F952-D0408C9C2D47}"/>
          </ac:spMkLst>
        </pc:spChg>
        <pc:spChg chg="add mod">
          <ac:chgData name="Guest User" userId="" providerId="Windows Live" clId="Web-{7CBDC427-B004-46A9-970F-101402ECAD6A}" dt="2024-03-15T18:09:58.915" v="785" actId="1076"/>
          <ac:spMkLst>
            <pc:docMk/>
            <pc:sldMk cId="520239970" sldId="263"/>
            <ac:spMk id="10" creationId="{C0FFCF25-4C05-1A10-1CBF-D421F3A8BB89}"/>
          </ac:spMkLst>
        </pc:spChg>
        <pc:spChg chg="add mod">
          <ac:chgData name="Guest User" userId="" providerId="Windows Live" clId="Web-{7CBDC427-B004-46A9-970F-101402ECAD6A}" dt="2024-03-15T18:09:05.146" v="763" actId="20577"/>
          <ac:spMkLst>
            <pc:docMk/>
            <pc:sldMk cId="520239970" sldId="263"/>
            <ac:spMk id="11" creationId="{D7988648-B3D3-5A9E-5D26-E59C19731114}"/>
          </ac:spMkLst>
        </pc:spChg>
        <pc:spChg chg="add mod">
          <ac:chgData name="Guest User" userId="" providerId="Windows Live" clId="Web-{7CBDC427-B004-46A9-970F-101402ECAD6A}" dt="2024-03-15T18:09:06.865" v="764" actId="20577"/>
          <ac:spMkLst>
            <pc:docMk/>
            <pc:sldMk cId="520239970" sldId="263"/>
            <ac:spMk id="12" creationId="{6E46E6DD-C789-857A-EBE1-F199D52C623F}"/>
          </ac:spMkLst>
        </pc:spChg>
        <pc:spChg chg="add mod">
          <ac:chgData name="Guest User" userId="" providerId="Windows Live" clId="Web-{7CBDC427-B004-46A9-970F-101402ECAD6A}" dt="2024-03-15T18:09:08.740" v="765" actId="20577"/>
          <ac:spMkLst>
            <pc:docMk/>
            <pc:sldMk cId="520239970" sldId="263"/>
            <ac:spMk id="13" creationId="{0CC76296-CDEE-2B5A-920A-ADAC4C2606D0}"/>
          </ac:spMkLst>
        </pc:spChg>
        <pc:spChg chg="add mod">
          <ac:chgData name="Guest User" userId="" providerId="Windows Live" clId="Web-{7CBDC427-B004-46A9-970F-101402ECAD6A}" dt="2024-03-15T18:09:10.865" v="766" actId="20577"/>
          <ac:spMkLst>
            <pc:docMk/>
            <pc:sldMk cId="520239970" sldId="263"/>
            <ac:spMk id="14" creationId="{4BEB2D94-C9A9-39B7-48B2-5F46F98F6734}"/>
          </ac:spMkLst>
        </pc:spChg>
        <pc:spChg chg="add mod">
          <ac:chgData name="Guest User" userId="" providerId="Windows Live" clId="Web-{7CBDC427-B004-46A9-970F-101402ECAD6A}" dt="2024-03-15T18:09:12.881" v="767" actId="20577"/>
          <ac:spMkLst>
            <pc:docMk/>
            <pc:sldMk cId="520239970" sldId="263"/>
            <ac:spMk id="15" creationId="{6B77B5C6-AEFB-F377-953F-6003C8D6A9DE}"/>
          </ac:spMkLst>
        </pc:spChg>
        <pc:spChg chg="add mod">
          <ac:chgData name="Guest User" userId="" providerId="Windows Live" clId="Web-{7CBDC427-B004-46A9-970F-101402ECAD6A}" dt="2024-03-15T18:09:15.318" v="769" actId="20577"/>
          <ac:spMkLst>
            <pc:docMk/>
            <pc:sldMk cId="520239970" sldId="263"/>
            <ac:spMk id="16" creationId="{40EAFC51-18CB-6D7B-F885-FE2D23692F42}"/>
          </ac:spMkLst>
        </pc:spChg>
        <pc:spChg chg="add mod">
          <ac:chgData name="Guest User" userId="" providerId="Windows Live" clId="Web-{7CBDC427-B004-46A9-970F-101402ECAD6A}" dt="2024-03-15T18:09:17.615" v="771" actId="20577"/>
          <ac:spMkLst>
            <pc:docMk/>
            <pc:sldMk cId="520239970" sldId="263"/>
            <ac:spMk id="17" creationId="{C55D0ED5-F101-14FB-FE0B-8962CDEBE9E3}"/>
          </ac:spMkLst>
        </pc:spChg>
        <pc:spChg chg="add mod">
          <ac:chgData name="Guest User" userId="" providerId="Windows Live" clId="Web-{7CBDC427-B004-46A9-970F-101402ECAD6A}" dt="2024-03-15T18:09:19.365" v="772" actId="20577"/>
          <ac:spMkLst>
            <pc:docMk/>
            <pc:sldMk cId="520239970" sldId="263"/>
            <ac:spMk id="18" creationId="{4FD68ACD-1724-0BC0-DA7F-5D4DAB4F062B}"/>
          </ac:spMkLst>
        </pc:spChg>
        <pc:spChg chg="add mod">
          <ac:chgData name="Guest User" userId="" providerId="Windows Live" clId="Web-{7CBDC427-B004-46A9-970F-101402ECAD6A}" dt="2024-03-15T18:09:21.709" v="773" actId="20577"/>
          <ac:spMkLst>
            <pc:docMk/>
            <pc:sldMk cId="520239970" sldId="263"/>
            <ac:spMk id="19" creationId="{5EBC9981-01B4-A3B8-7369-65D6929EAC05}"/>
          </ac:spMkLst>
        </pc:spChg>
        <pc:spChg chg="add mod">
          <ac:chgData name="Guest User" userId="" providerId="Windows Live" clId="Web-{7CBDC427-B004-46A9-970F-101402ECAD6A}" dt="2024-03-15T18:09:24.288" v="774" actId="20577"/>
          <ac:spMkLst>
            <pc:docMk/>
            <pc:sldMk cId="520239970" sldId="263"/>
            <ac:spMk id="20" creationId="{68EA37E4-9E65-879E-B080-092FAB40C60F}"/>
          </ac:spMkLst>
        </pc:spChg>
        <pc:spChg chg="add mod">
          <ac:chgData name="Guest User" userId="" providerId="Windows Live" clId="Web-{7CBDC427-B004-46A9-970F-101402ECAD6A}" dt="2024-03-15T18:09:25.616" v="777" actId="20577"/>
          <ac:spMkLst>
            <pc:docMk/>
            <pc:sldMk cId="520239970" sldId="263"/>
            <ac:spMk id="21" creationId="{50150C73-79D3-318B-B195-2888773EF1EA}"/>
          </ac:spMkLst>
        </pc:spChg>
        <pc:spChg chg="add mod">
          <ac:chgData name="Guest User" userId="" providerId="Windows Live" clId="Web-{7CBDC427-B004-46A9-970F-101402ECAD6A}" dt="2024-03-15T18:09:28.116" v="778" actId="20577"/>
          <ac:spMkLst>
            <pc:docMk/>
            <pc:sldMk cId="520239970" sldId="263"/>
            <ac:spMk id="22" creationId="{6B02231C-EA12-6B59-3891-F564274530A9}"/>
          </ac:spMkLst>
        </pc:spChg>
        <pc:spChg chg="add mod">
          <ac:chgData name="Guest User" userId="" providerId="Windows Live" clId="Web-{7CBDC427-B004-46A9-970F-101402ECAD6A}" dt="2024-03-15T18:09:52.695" v="782"/>
          <ac:spMkLst>
            <pc:docMk/>
            <pc:sldMk cId="520239970" sldId="263"/>
            <ac:spMk id="23" creationId="{C8B5844A-FD60-3AF4-1B0A-ECE84DCB5B2D}"/>
          </ac:spMkLst>
        </pc:spChg>
        <pc:spChg chg="add mod">
          <ac:chgData name="Guest User" userId="" providerId="Windows Live" clId="Web-{7CBDC427-B004-46A9-970F-101402ECAD6A}" dt="2024-03-15T18:11:08.950" v="855" actId="1076"/>
          <ac:spMkLst>
            <pc:docMk/>
            <pc:sldMk cId="520239970" sldId="263"/>
            <ac:spMk id="24" creationId="{5FD7B8AB-C438-5F2F-CB60-F7F0AD891F37}"/>
          </ac:spMkLst>
        </pc:spChg>
        <pc:spChg chg="del">
          <ac:chgData name="Guest User" userId="" providerId="Windows Live" clId="Web-{7CBDC427-B004-46A9-970F-101402ECAD6A}" dt="2024-03-15T18:05:26.565" v="641"/>
          <ac:spMkLst>
            <pc:docMk/>
            <pc:sldMk cId="520239970" sldId="263"/>
            <ac:spMk id="27" creationId="{2CE4E88E-C60F-DB08-35CF-C7EF15409674}"/>
          </ac:spMkLst>
        </pc:spChg>
        <pc:spChg chg="add mod">
          <ac:chgData name="Guest User" userId="" providerId="Windows Live" clId="Web-{7CBDC427-B004-46A9-970F-101402ECAD6A}" dt="2024-03-15T18:10:20.291" v="802" actId="1076"/>
          <ac:spMkLst>
            <pc:docMk/>
            <pc:sldMk cId="520239970" sldId="263"/>
            <ac:spMk id="29" creationId="{37760318-36BD-01E9-0781-BF16C81A6571}"/>
          </ac:spMkLst>
        </pc:spChg>
        <pc:spChg chg="add mod">
          <ac:chgData name="Guest User" userId="" providerId="Windows Live" clId="Web-{7CBDC427-B004-46A9-970F-101402ECAD6A}" dt="2024-03-15T18:11:06.606" v="854" actId="1076"/>
          <ac:spMkLst>
            <pc:docMk/>
            <pc:sldMk cId="520239970" sldId="263"/>
            <ac:spMk id="30" creationId="{B9E2C2B9-5109-4A9F-8E38-4D38BB692FB7}"/>
          </ac:spMkLst>
        </pc:spChg>
        <pc:spChg chg="add mod">
          <ac:chgData name="Guest User" userId="" providerId="Windows Live" clId="Web-{7CBDC427-B004-46A9-970F-101402ECAD6A}" dt="2024-03-15T18:11:25.279" v="864" actId="1076"/>
          <ac:spMkLst>
            <pc:docMk/>
            <pc:sldMk cId="520239970" sldId="263"/>
            <ac:spMk id="31" creationId="{BA6A6BFB-C890-8CD0-719B-E3F50B97DE80}"/>
          </ac:spMkLst>
        </pc:spChg>
        <pc:picChg chg="add del">
          <ac:chgData name="Guest User" userId="" providerId="Windows Live" clId="Web-{7CBDC427-B004-46A9-970F-101402ECAD6A}" dt="2024-03-15T18:05:35.081" v="650"/>
          <ac:picMkLst>
            <pc:docMk/>
            <pc:sldMk cId="520239970" sldId="263"/>
            <ac:picMk id="6" creationId="{51B4297D-8ACF-B597-D62E-D64C49D5CCED}"/>
          </ac:picMkLst>
        </pc:picChg>
        <pc:picChg chg="add mod">
          <ac:chgData name="Guest User" userId="" providerId="Windows Live" clId="Web-{7CBDC427-B004-46A9-970F-101402ECAD6A}" dt="2024-03-15T18:06:48.826" v="672" actId="1076"/>
          <ac:picMkLst>
            <pc:docMk/>
            <pc:sldMk cId="520239970" sldId="263"/>
            <ac:picMk id="8" creationId="{433E16D1-6A0E-F296-DD83-6F2C3BA4865F}"/>
          </ac:picMkLst>
        </pc:picChg>
        <pc:picChg chg="add del">
          <ac:chgData name="Guest User" userId="" providerId="Windows Live" clId="Web-{7CBDC427-B004-46A9-970F-101402ECAD6A}" dt="2024-03-15T18:05:34.253" v="649"/>
          <ac:picMkLst>
            <pc:docMk/>
            <pc:sldMk cId="520239970" sldId="263"/>
            <ac:picMk id="25" creationId="{C9F97886-8F57-D71F-DBA6-E6F90D0870D7}"/>
          </ac:picMkLst>
        </pc:picChg>
        <pc:picChg chg="del">
          <ac:chgData name="Guest User" userId="" providerId="Windows Live" clId="Web-{7CBDC427-B004-46A9-970F-101402ECAD6A}" dt="2024-03-15T18:05:27.471" v="642"/>
          <ac:picMkLst>
            <pc:docMk/>
            <pc:sldMk cId="520239970" sldId="263"/>
            <ac:picMk id="26" creationId="{54AA4C74-045B-1794-D2CB-78203A382B80}"/>
          </ac:picMkLst>
        </pc:picChg>
      </pc:sldChg>
      <pc:sldMasterChg chg="add addSldLayout">
        <pc:chgData name="Guest User" userId="" providerId="Windows Live" clId="Web-{7CBDC427-B004-46A9-970F-101402ECAD6A}" dt="2024-03-15T17:50:09.338" v="5"/>
        <pc:sldMasterMkLst>
          <pc:docMk/>
          <pc:sldMasterMk cId="2740210977" sldId="2147483724"/>
        </pc:sldMasterMkLst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4186577165" sldId="2147483713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942875437" sldId="2147483714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867487854" sldId="2147483715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2261699051" sldId="2147483716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3388903268" sldId="2147483717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462615355" sldId="2147483718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2986817980" sldId="2147483719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1301694210" sldId="2147483720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1588928702" sldId="2147483721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618616574" sldId="2147483722"/>
          </pc:sldLayoutMkLst>
        </pc:sldLayoutChg>
        <pc:sldLayoutChg chg="add">
          <pc:chgData name="Guest User" userId="" providerId="Windows Live" clId="Web-{7CBDC427-B004-46A9-970F-101402ECAD6A}" dt="2024-03-15T17:50:09.338" v="5"/>
          <pc:sldLayoutMkLst>
            <pc:docMk/>
            <pc:sldMasterMk cId="2740210977" sldId="2147483724"/>
            <pc:sldLayoutMk cId="1189913091" sldId="2147483723"/>
          </pc:sldLayoutMkLst>
        </pc:sldLayoutChg>
      </pc:sldMasterChg>
    </pc:docChg>
  </pc:docChgLst>
  <pc:docChgLst>
    <pc:chgData name="Oren Raz" userId="688b4330b7cb69f7" providerId="Windows Live" clId="Web-{3B740025-6D97-4815-AE26-5E7D554657D4}"/>
    <pc:docChg chg="modSld addMainMaster delMainMaster">
      <pc:chgData name="Oren Raz" userId="688b4330b7cb69f7" providerId="Windows Live" clId="Web-{3B740025-6D97-4815-AE26-5E7D554657D4}" dt="2024-03-15T09:46:35.796" v="56" actId="20577"/>
      <pc:docMkLst>
        <pc:docMk/>
      </pc:docMkLst>
      <pc:sldChg chg="addSp delSp modSp mod setBg modClrScheme chgLayout">
        <pc:chgData name="Oren Raz" userId="688b4330b7cb69f7" providerId="Windows Live" clId="Web-{3B740025-6D97-4815-AE26-5E7D554657D4}" dt="2024-03-15T09:46:35.796" v="56" actId="20577"/>
        <pc:sldMkLst>
          <pc:docMk/>
          <pc:sldMk cId="109857222" sldId="256"/>
        </pc:sldMkLst>
        <pc:spChg chg="mod">
          <ac:chgData name="Oren Raz" userId="688b4330b7cb69f7" providerId="Windows Live" clId="Web-{3B740025-6D97-4815-AE26-5E7D554657D4}" dt="2024-03-15T09:42:58.963" v="34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Oren Raz" userId="688b4330b7cb69f7" providerId="Windows Live" clId="Web-{3B740025-6D97-4815-AE26-5E7D554657D4}" dt="2024-03-15T09:46:35.796" v="56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Oren Raz" userId="688b4330b7cb69f7" providerId="Windows Live" clId="Web-{3B740025-6D97-4815-AE26-5E7D554657D4}" dt="2024-03-15T09:42:10.869" v="1"/>
          <ac:spMkLst>
            <pc:docMk/>
            <pc:sldMk cId="109857222" sldId="256"/>
            <ac:spMk id="9" creationId="{16342306-C49E-412B-A56A-67DBDDD050BB}"/>
          </ac:spMkLst>
        </pc:spChg>
        <pc:spChg chg="add del">
          <ac:chgData name="Oren Raz" userId="688b4330b7cb69f7" providerId="Windows Live" clId="Web-{3B740025-6D97-4815-AE26-5E7D554657D4}" dt="2024-03-15T09:42:10.869" v="1"/>
          <ac:spMkLst>
            <pc:docMk/>
            <pc:sldMk cId="109857222" sldId="256"/>
            <ac:spMk id="11" creationId="{78E81931-EC11-4433-BB7B-ED42BAA2441E}"/>
          </ac:spMkLst>
        </pc:spChg>
        <pc:spChg chg="add">
          <ac:chgData name="Oren Raz" userId="688b4330b7cb69f7" providerId="Windows Live" clId="Web-{3B740025-6D97-4815-AE26-5E7D554657D4}" dt="2024-03-15T09:42:10.978" v="2"/>
          <ac:spMkLst>
            <pc:docMk/>
            <pc:sldMk cId="109857222" sldId="256"/>
            <ac:spMk id="13" creationId="{7DA3C418-758E-4180-A5D0-8655D6804587}"/>
          </ac:spMkLst>
        </pc:spChg>
        <pc:spChg chg="add">
          <ac:chgData name="Oren Raz" userId="688b4330b7cb69f7" providerId="Windows Live" clId="Web-{3B740025-6D97-4815-AE26-5E7D554657D4}" dt="2024-03-15T09:42:10.978" v="2"/>
          <ac:spMkLst>
            <pc:docMk/>
            <pc:sldMk cId="109857222" sldId="256"/>
            <ac:spMk id="14" creationId="{28C8EF06-5EC3-4883-AFAF-D74FF46550FB}"/>
          </ac:spMkLst>
        </pc:spChg>
        <pc:picChg chg="add del">
          <ac:chgData name="Oren Raz" userId="688b4330b7cb69f7" providerId="Windows Live" clId="Web-{3B740025-6D97-4815-AE26-5E7D554657D4}" dt="2024-03-15T09:42:10.869" v="1"/>
          <ac:picMkLst>
            <pc:docMk/>
            <pc:sldMk cId="109857222" sldId="256"/>
            <ac:picMk id="4" creationId="{253C3FB5-C4D4-FD84-FED2-38843DB76D02}"/>
          </ac:picMkLst>
        </pc:picChg>
        <pc:picChg chg="add">
          <ac:chgData name="Oren Raz" userId="688b4330b7cb69f7" providerId="Windows Live" clId="Web-{3B740025-6D97-4815-AE26-5E7D554657D4}" dt="2024-03-15T09:42:10.978" v="2"/>
          <ac:picMkLst>
            <pc:docMk/>
            <pc:sldMk cId="109857222" sldId="256"/>
            <ac:picMk id="15" creationId="{0A6874C7-3451-C6EF-8618-7FE8F86B5D36}"/>
          </ac:picMkLst>
        </pc:picChg>
      </pc:sldChg>
      <pc:sldMasterChg chg="add del addSldLayout delSldLayout">
        <pc:chgData name="Oren Raz" userId="688b4330b7cb69f7" providerId="Windows Live" clId="Web-{3B740025-6D97-4815-AE26-5E7D554657D4}" dt="2024-03-15T09:42:10.978" v="2"/>
        <pc:sldMasterMkLst>
          <pc:docMk/>
          <pc:sldMasterMk cId="2460954070" sldId="2147483660"/>
        </pc:sldMasterMkLst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Oren Raz" userId="688b4330b7cb69f7" providerId="Windows Live" clId="Web-{3B740025-6D97-4815-AE26-5E7D554657D4}" dt="2024-03-15T09:42:10.978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Oren Raz" userId="688b4330b7cb69f7" providerId="Windows Live" clId="Web-{3B740025-6D97-4815-AE26-5E7D554657D4}" dt="2024-03-15T09:42:10.869" v="1"/>
        <pc:sldMasterMkLst>
          <pc:docMk/>
          <pc:sldMasterMk cId="758115126" sldId="2147483724"/>
        </pc:sldMasterMkLst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4178453758" sldId="2147483713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1888146610" sldId="2147483714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1763096686" sldId="2147483715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795691710" sldId="2147483716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3328304054" sldId="2147483717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2920264194" sldId="2147483718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613355748" sldId="2147483719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374999005" sldId="2147483720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2666033218" sldId="2147483721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2720739727" sldId="2147483722"/>
          </pc:sldLayoutMkLst>
        </pc:sldLayoutChg>
        <pc:sldLayoutChg chg="add del">
          <pc:chgData name="Oren Raz" userId="688b4330b7cb69f7" providerId="Windows Live" clId="Web-{3B740025-6D97-4815-AE26-5E7D554657D4}" dt="2024-03-15T09:42:10.869" v="1"/>
          <pc:sldLayoutMkLst>
            <pc:docMk/>
            <pc:sldMasterMk cId="758115126" sldId="2147483724"/>
            <pc:sldLayoutMk cId="2595726253" sldId="2147483723"/>
          </pc:sldLayoutMkLst>
        </pc:sldLayoutChg>
      </pc:sldMasterChg>
      <pc:sldMasterChg chg="add addSldLayout">
        <pc:chgData name="Oren Raz" userId="688b4330b7cb69f7" providerId="Windows Live" clId="Web-{3B740025-6D97-4815-AE26-5E7D554657D4}" dt="2024-03-15T09:42:10.978" v="2"/>
        <pc:sldMasterMkLst>
          <pc:docMk/>
          <pc:sldMasterMk cId="3803791391" sldId="2147483763"/>
        </pc:sldMasterMkLst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2131774908" sldId="2147483752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3435052373" sldId="2147483753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4194111021" sldId="2147483754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1256878711" sldId="2147483755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2205676615" sldId="2147483756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3227029513" sldId="2147483757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2908748795" sldId="2147483758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2786130612" sldId="2147483759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847072161" sldId="2147483760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1051993161" sldId="2147483761"/>
          </pc:sldLayoutMkLst>
        </pc:sldLayoutChg>
        <pc:sldLayoutChg chg="add">
          <pc:chgData name="Oren Raz" userId="688b4330b7cb69f7" providerId="Windows Live" clId="Web-{3B740025-6D97-4815-AE26-5E7D554657D4}" dt="2024-03-15T09:42:10.978" v="2"/>
          <pc:sldLayoutMkLst>
            <pc:docMk/>
            <pc:sldMasterMk cId="3803791391" sldId="2147483763"/>
            <pc:sldLayoutMk cId="3484229234" sldId="2147483762"/>
          </pc:sldLayoutMkLst>
        </pc:sldLayoutChg>
      </pc:sldMasterChg>
    </pc:docChg>
  </pc:docChgLst>
  <pc:docChgLst>
    <pc:chgData clId="Web-{7CBDC427-B004-46A9-970F-101402ECAD6A}"/>
    <pc:docChg chg="addSld">
      <pc:chgData name="" userId="" providerId="" clId="Web-{7CBDC427-B004-46A9-970F-101402ECAD6A}" dt="2024-03-15T17:48:25.176" v="0"/>
      <pc:docMkLst>
        <pc:docMk/>
      </pc:docMkLst>
      <pc:sldChg chg="add replId">
        <pc:chgData name="" userId="" providerId="" clId="Web-{7CBDC427-B004-46A9-970F-101402ECAD6A}" dt="2024-03-15T17:48:25.176" v="0"/>
        <pc:sldMkLst>
          <pc:docMk/>
          <pc:sldMk cId="3042573253" sldId="257"/>
        </pc:sldMkLst>
      </pc:sldChg>
    </pc:docChg>
  </pc:docChgLst>
  <pc:docChgLst>
    <pc:chgData name="Oren Raz" userId="688b4330b7cb69f7" providerId="LiveId" clId="{4EAB67E1-FC1F-C742-A64D-F0FD01B70956}"/>
    <pc:docChg chg="undo custSel addSld delSld modSld">
      <pc:chgData name="Oren Raz" userId="688b4330b7cb69f7" providerId="LiveId" clId="{4EAB67E1-FC1F-C742-A64D-F0FD01B70956}" dt="2024-03-15T21:47:32.621" v="1454" actId="1076"/>
      <pc:docMkLst>
        <pc:docMk/>
      </pc:docMkLst>
      <pc:sldChg chg="addSp delSp modSp mod">
        <pc:chgData name="Oren Raz" userId="688b4330b7cb69f7" providerId="LiveId" clId="{4EAB67E1-FC1F-C742-A64D-F0FD01B70956}" dt="2024-03-15T21:41:48.209" v="1439" actId="14100"/>
        <pc:sldMkLst>
          <pc:docMk/>
          <pc:sldMk cId="1072465984" sldId="258"/>
        </pc:sldMkLst>
        <pc:spChg chg="mod">
          <ac:chgData name="Oren Raz" userId="688b4330b7cb69f7" providerId="LiveId" clId="{4EAB67E1-FC1F-C742-A64D-F0FD01B70956}" dt="2024-03-15T21:41:27.427" v="1437" actId="1076"/>
          <ac:spMkLst>
            <pc:docMk/>
            <pc:sldMk cId="1072465984" sldId="258"/>
            <ac:spMk id="2" creationId="{00000000-0000-0000-0000-000000000000}"/>
          </ac:spMkLst>
        </pc:spChg>
        <pc:spChg chg="mod">
          <ac:chgData name="Oren Raz" userId="688b4330b7cb69f7" providerId="LiveId" clId="{4EAB67E1-FC1F-C742-A64D-F0FD01B70956}" dt="2024-03-15T21:41:48.209" v="1439" actId="14100"/>
          <ac:spMkLst>
            <pc:docMk/>
            <pc:sldMk cId="1072465984" sldId="258"/>
            <ac:spMk id="3" creationId="{00000000-0000-0000-0000-000000000000}"/>
          </ac:spMkLst>
        </pc:spChg>
        <pc:picChg chg="del">
          <ac:chgData name="Oren Raz" userId="688b4330b7cb69f7" providerId="LiveId" clId="{4EAB67E1-FC1F-C742-A64D-F0FD01B70956}" dt="2024-03-15T21:38:49.014" v="1413" actId="478"/>
          <ac:picMkLst>
            <pc:docMk/>
            <pc:sldMk cId="1072465984" sldId="258"/>
            <ac:picMk id="4" creationId="{298415AC-0AFD-5DC6-3CF4-2906E66AE887}"/>
          </ac:picMkLst>
        </pc:picChg>
        <pc:picChg chg="add del mod">
          <ac:chgData name="Oren Raz" userId="688b4330b7cb69f7" providerId="LiveId" clId="{4EAB67E1-FC1F-C742-A64D-F0FD01B70956}" dt="2024-03-15T21:27:52.011" v="1383" actId="478"/>
          <ac:picMkLst>
            <pc:docMk/>
            <pc:sldMk cId="1072465984" sldId="258"/>
            <ac:picMk id="7" creationId="{CBCF09C7-F81B-F63A-8F9D-BF789CD24C56}"/>
          </ac:picMkLst>
        </pc:picChg>
        <pc:picChg chg="add del mod">
          <ac:chgData name="Oren Raz" userId="688b4330b7cb69f7" providerId="LiveId" clId="{4EAB67E1-FC1F-C742-A64D-F0FD01B70956}" dt="2024-03-15T21:28:48.322" v="1390" actId="478"/>
          <ac:picMkLst>
            <pc:docMk/>
            <pc:sldMk cId="1072465984" sldId="258"/>
            <ac:picMk id="9" creationId="{C911827D-2F56-770F-BEF6-40F055D884C8}"/>
          </ac:picMkLst>
        </pc:picChg>
        <pc:picChg chg="add del mod">
          <ac:chgData name="Oren Raz" userId="688b4330b7cb69f7" providerId="LiveId" clId="{4EAB67E1-FC1F-C742-A64D-F0FD01B70956}" dt="2024-03-15T21:33:35.172" v="1405" actId="478"/>
          <ac:picMkLst>
            <pc:docMk/>
            <pc:sldMk cId="1072465984" sldId="258"/>
            <ac:picMk id="11" creationId="{BB061FBC-0EF3-9F0D-7EDB-1C3345814AE4}"/>
          </ac:picMkLst>
        </pc:picChg>
        <pc:picChg chg="add mod">
          <ac:chgData name="Oren Raz" userId="688b4330b7cb69f7" providerId="LiveId" clId="{4EAB67E1-FC1F-C742-A64D-F0FD01B70956}" dt="2024-03-15T21:41:24.520" v="1436" actId="1076"/>
          <ac:picMkLst>
            <pc:docMk/>
            <pc:sldMk cId="1072465984" sldId="258"/>
            <ac:picMk id="16" creationId="{E0F2A220-8154-9F89-C875-6D4470310352}"/>
          </ac:picMkLst>
        </pc:picChg>
      </pc:sldChg>
      <pc:sldChg chg="modSp mod">
        <pc:chgData name="Oren Raz" userId="688b4330b7cb69f7" providerId="LiveId" clId="{4EAB67E1-FC1F-C742-A64D-F0FD01B70956}" dt="2024-03-15T20:51:05.568" v="899" actId="20577"/>
        <pc:sldMkLst>
          <pc:docMk/>
          <pc:sldMk cId="2458674851" sldId="259"/>
        </pc:sldMkLst>
        <pc:spChg chg="mod">
          <ac:chgData name="Oren Raz" userId="688b4330b7cb69f7" providerId="LiveId" clId="{4EAB67E1-FC1F-C742-A64D-F0FD01B70956}" dt="2024-03-15T20:50:02.690" v="879" actId="20577"/>
          <ac:spMkLst>
            <pc:docMk/>
            <pc:sldMk cId="2458674851" sldId="259"/>
            <ac:spMk id="2" creationId="{67802853-0AC1-83E3-BDB4-821B40D2B084}"/>
          </ac:spMkLst>
        </pc:spChg>
        <pc:spChg chg="mod">
          <ac:chgData name="Oren Raz" userId="688b4330b7cb69f7" providerId="LiveId" clId="{4EAB67E1-FC1F-C742-A64D-F0FD01B70956}" dt="2024-03-15T20:50:24.348" v="887" actId="20577"/>
          <ac:spMkLst>
            <pc:docMk/>
            <pc:sldMk cId="2458674851" sldId="259"/>
            <ac:spMk id="30" creationId="{92E41157-8FBC-01B9-7AAE-9912038BE714}"/>
          </ac:spMkLst>
        </pc:spChg>
        <pc:spChg chg="mod">
          <ac:chgData name="Oren Raz" userId="688b4330b7cb69f7" providerId="LiveId" clId="{4EAB67E1-FC1F-C742-A64D-F0FD01B70956}" dt="2024-03-15T20:51:05.568" v="899" actId="20577"/>
          <ac:spMkLst>
            <pc:docMk/>
            <pc:sldMk cId="2458674851" sldId="259"/>
            <ac:spMk id="31" creationId="{56370BC4-BF9B-5F40-FF61-D9D2A768D098}"/>
          </ac:spMkLst>
        </pc:spChg>
      </pc:sldChg>
      <pc:sldChg chg="modSp mod">
        <pc:chgData name="Oren Raz" userId="688b4330b7cb69f7" providerId="LiveId" clId="{4EAB67E1-FC1F-C742-A64D-F0FD01B70956}" dt="2024-03-15T18:30:36.755" v="3" actId="1035"/>
        <pc:sldMkLst>
          <pc:docMk/>
          <pc:sldMk cId="3792077655" sldId="261"/>
        </pc:sldMkLst>
        <pc:picChg chg="mod">
          <ac:chgData name="Oren Raz" userId="688b4330b7cb69f7" providerId="LiveId" clId="{4EAB67E1-FC1F-C742-A64D-F0FD01B70956}" dt="2024-03-15T18:30:36.755" v="3" actId="1035"/>
          <ac:picMkLst>
            <pc:docMk/>
            <pc:sldMk cId="3792077655" sldId="261"/>
            <ac:picMk id="26" creationId="{2B417576-D2F8-92F9-9E96-5F9918840D31}"/>
          </ac:picMkLst>
        </pc:picChg>
      </pc:sldChg>
      <pc:sldChg chg="modSp mod">
        <pc:chgData name="Oren Raz" userId="688b4330b7cb69f7" providerId="LiveId" clId="{4EAB67E1-FC1F-C742-A64D-F0FD01B70956}" dt="2024-03-15T20:49:26.349" v="869" actId="20577"/>
        <pc:sldMkLst>
          <pc:docMk/>
          <pc:sldMk cId="2510883997" sldId="262"/>
        </pc:sldMkLst>
        <pc:spChg chg="mod">
          <ac:chgData name="Oren Raz" userId="688b4330b7cb69f7" providerId="LiveId" clId="{4EAB67E1-FC1F-C742-A64D-F0FD01B70956}" dt="2024-03-15T20:45:07.729" v="647" actId="20577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Oren Raz" userId="688b4330b7cb69f7" providerId="LiveId" clId="{4EAB67E1-FC1F-C742-A64D-F0FD01B70956}" dt="2024-03-15T20:49:26.349" v="869" actId="20577"/>
          <ac:spMkLst>
            <pc:docMk/>
            <pc:sldMk cId="2510883997" sldId="262"/>
            <ac:spMk id="3" creationId="{0FF00CA0-46BC-B70B-F121-1D3FA07B4116}"/>
          </ac:spMkLst>
        </pc:spChg>
        <pc:spChg chg="mod">
          <ac:chgData name="Oren Raz" userId="688b4330b7cb69f7" providerId="LiveId" clId="{4EAB67E1-FC1F-C742-A64D-F0FD01B70956}" dt="2024-03-15T20:47:34.979" v="769" actId="1076"/>
          <ac:spMkLst>
            <pc:docMk/>
            <pc:sldMk cId="2510883997" sldId="262"/>
            <ac:spMk id="27" creationId="{2CE4E88E-C60F-DB08-35CF-C7EF15409674}"/>
          </ac:spMkLst>
        </pc:spChg>
        <pc:picChg chg="mod">
          <ac:chgData name="Oren Raz" userId="688b4330b7cb69f7" providerId="LiveId" clId="{4EAB67E1-FC1F-C742-A64D-F0FD01B70956}" dt="2024-03-15T20:47:08.321" v="762" actId="1076"/>
          <ac:picMkLst>
            <pc:docMk/>
            <pc:sldMk cId="2510883997" sldId="262"/>
            <ac:picMk id="6" creationId="{51B4297D-8ACF-B597-D62E-D64C49D5CCED}"/>
          </ac:picMkLst>
        </pc:picChg>
        <pc:picChg chg="mod">
          <ac:chgData name="Oren Raz" userId="688b4330b7cb69f7" providerId="LiveId" clId="{4EAB67E1-FC1F-C742-A64D-F0FD01B70956}" dt="2024-03-15T20:47:04.335" v="760" actId="14100"/>
          <ac:picMkLst>
            <pc:docMk/>
            <pc:sldMk cId="2510883997" sldId="262"/>
            <ac:picMk id="25" creationId="{C9F97886-8F57-D71F-DBA6-E6F90D0870D7}"/>
          </ac:picMkLst>
        </pc:picChg>
        <pc:picChg chg="mod">
          <ac:chgData name="Oren Raz" userId="688b4330b7cb69f7" providerId="LiveId" clId="{4EAB67E1-FC1F-C742-A64D-F0FD01B70956}" dt="2024-03-15T20:47:11.808" v="763" actId="1076"/>
          <ac:picMkLst>
            <pc:docMk/>
            <pc:sldMk cId="2510883997" sldId="262"/>
            <ac:picMk id="26" creationId="{54AA4C74-045B-1794-D2CB-78203A382B80}"/>
          </ac:picMkLst>
        </pc:picChg>
      </pc:sldChg>
      <pc:sldChg chg="addSp delSp modSp mod">
        <pc:chgData name="Oren Raz" userId="688b4330b7cb69f7" providerId="LiveId" clId="{4EAB67E1-FC1F-C742-A64D-F0FD01B70956}" dt="2024-03-15T21:20:03.699" v="1377" actId="1036"/>
        <pc:sldMkLst>
          <pc:docMk/>
          <pc:sldMk cId="520239970" sldId="263"/>
        </pc:sldMkLst>
        <pc:spChg chg="mod">
          <ac:chgData name="Oren Raz" userId="688b4330b7cb69f7" providerId="LiveId" clId="{4EAB67E1-FC1F-C742-A64D-F0FD01B70956}" dt="2024-03-15T20:48:33.534" v="840" actId="20577"/>
          <ac:spMkLst>
            <pc:docMk/>
            <pc:sldMk cId="520239970" sldId="263"/>
            <ac:spMk id="2" creationId="{67802853-0AC1-83E3-BDB4-821B40D2B084}"/>
          </ac:spMkLst>
        </pc:spChg>
        <pc:spChg chg="mod">
          <ac:chgData name="Oren Raz" userId="688b4330b7cb69f7" providerId="LiveId" clId="{4EAB67E1-FC1F-C742-A64D-F0FD01B70956}" dt="2024-03-15T20:55:26.904" v="1193" actId="20577"/>
          <ac:spMkLst>
            <pc:docMk/>
            <pc:sldMk cId="520239970" sldId="263"/>
            <ac:spMk id="3" creationId="{0FF00CA0-46BC-B70B-F121-1D3FA07B4116}"/>
          </ac:spMkLst>
        </pc:spChg>
        <pc:spChg chg="mod">
          <ac:chgData name="Oren Raz" userId="688b4330b7cb69f7" providerId="LiveId" clId="{4EAB67E1-FC1F-C742-A64D-F0FD01B70956}" dt="2024-03-15T21:19:24.175" v="1336" actId="1037"/>
          <ac:spMkLst>
            <pc:docMk/>
            <pc:sldMk cId="520239970" sldId="263"/>
            <ac:spMk id="10" creationId="{C0FFCF25-4C05-1A10-1CBF-D421F3A8BB89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1" creationId="{D7988648-B3D3-5A9E-5D26-E59C19731114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2" creationId="{6E46E6DD-C789-857A-EBE1-F199D52C623F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3" creationId="{0CC76296-CDEE-2B5A-920A-ADAC4C2606D0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4" creationId="{4BEB2D94-C9A9-39B7-48B2-5F46F98F6734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5" creationId="{6B77B5C6-AEFB-F377-953F-6003C8D6A9DE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6" creationId="{40EAFC51-18CB-6D7B-F885-FE2D23692F42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7" creationId="{C55D0ED5-F101-14FB-FE0B-8962CDEBE9E3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8" creationId="{4FD68ACD-1724-0BC0-DA7F-5D4DAB4F062B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19" creationId="{5EBC9981-01B4-A3B8-7369-65D6929EAC05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20" creationId="{68EA37E4-9E65-879E-B080-092FAB40C60F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21" creationId="{50150C73-79D3-318B-B195-2888773EF1EA}"/>
          </ac:spMkLst>
        </pc:spChg>
        <pc:spChg chg="del">
          <ac:chgData name="Oren Raz" userId="688b4330b7cb69f7" providerId="LiveId" clId="{4EAB67E1-FC1F-C742-A64D-F0FD01B70956}" dt="2024-03-15T21:18:29.215" v="1300" actId="478"/>
          <ac:spMkLst>
            <pc:docMk/>
            <pc:sldMk cId="520239970" sldId="263"/>
            <ac:spMk id="22" creationId="{6B02231C-EA12-6B59-3891-F564274530A9}"/>
          </ac:spMkLst>
        </pc:spChg>
        <pc:spChg chg="mod">
          <ac:chgData name="Oren Raz" userId="688b4330b7cb69f7" providerId="LiveId" clId="{4EAB67E1-FC1F-C742-A64D-F0FD01B70956}" dt="2024-03-15T21:19:52.863" v="1368" actId="1038"/>
          <ac:spMkLst>
            <pc:docMk/>
            <pc:sldMk cId="520239970" sldId="263"/>
            <ac:spMk id="23" creationId="{C8B5844A-FD60-3AF4-1B0A-ECE84DCB5B2D}"/>
          </ac:spMkLst>
        </pc:spChg>
        <pc:spChg chg="mod">
          <ac:chgData name="Oren Raz" userId="688b4330b7cb69f7" providerId="LiveId" clId="{4EAB67E1-FC1F-C742-A64D-F0FD01B70956}" dt="2024-03-15T21:19:45.553" v="1349" actId="14100"/>
          <ac:spMkLst>
            <pc:docMk/>
            <pc:sldMk cId="520239970" sldId="263"/>
            <ac:spMk id="24" creationId="{5FD7B8AB-C438-5F2F-CB60-F7F0AD891F37}"/>
          </ac:spMkLst>
        </pc:spChg>
        <pc:spChg chg="mod">
          <ac:chgData name="Oren Raz" userId="688b4330b7cb69f7" providerId="LiveId" clId="{4EAB67E1-FC1F-C742-A64D-F0FD01B70956}" dt="2024-03-15T21:19:24.175" v="1336" actId="1037"/>
          <ac:spMkLst>
            <pc:docMk/>
            <pc:sldMk cId="520239970" sldId="263"/>
            <ac:spMk id="29" creationId="{37760318-36BD-01E9-0781-BF16C81A6571}"/>
          </ac:spMkLst>
        </pc:spChg>
        <pc:spChg chg="mod">
          <ac:chgData name="Oren Raz" userId="688b4330b7cb69f7" providerId="LiveId" clId="{4EAB67E1-FC1F-C742-A64D-F0FD01B70956}" dt="2024-03-15T21:19:49.618" v="1359" actId="1038"/>
          <ac:spMkLst>
            <pc:docMk/>
            <pc:sldMk cId="520239970" sldId="263"/>
            <ac:spMk id="30" creationId="{B9E2C2B9-5109-4A9F-8E38-4D38BB692FB7}"/>
          </ac:spMkLst>
        </pc:spChg>
        <pc:grpChg chg="add mod">
          <ac:chgData name="Oren Raz" userId="688b4330b7cb69f7" providerId="LiveId" clId="{4EAB67E1-FC1F-C742-A64D-F0FD01B70956}" dt="2024-03-15T21:20:03.699" v="1377" actId="1036"/>
          <ac:grpSpMkLst>
            <pc:docMk/>
            <pc:sldMk cId="520239970" sldId="263"/>
            <ac:grpSpMk id="6" creationId="{7B643EB7-6866-6F92-D423-E7C0E8E0806F}"/>
          </ac:grpSpMkLst>
        </pc:grp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7" creationId="{A570E849-AE43-A010-E6A9-B91504519182}"/>
          </ac:picMkLst>
        </pc:picChg>
        <pc:picChg chg="mod">
          <ac:chgData name="Oren Raz" userId="688b4330b7cb69f7" providerId="LiveId" clId="{4EAB67E1-FC1F-C742-A64D-F0FD01B70956}" dt="2024-03-15T21:19:24.175" v="1336" actId="1037"/>
          <ac:picMkLst>
            <pc:docMk/>
            <pc:sldMk cId="520239970" sldId="263"/>
            <ac:picMk id="8" creationId="{433E16D1-6A0E-F296-DD83-6F2C3BA4865F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9" creationId="{A61BF4B5-B412-78F0-27E1-9C2B2147E21F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25" creationId="{71856212-689D-CD92-0479-5818CB9B8559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26" creationId="{5A8F1C96-92AD-9059-008A-7FCD85350A7B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27" creationId="{D4BCBE89-1574-EBFF-A672-AD376C5C3CFF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28" creationId="{518CFE31-B9E3-8FBB-B9DA-A612602C9876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32" creationId="{77F1B4ED-6CA2-47FD-7AC6-25669C0D8EDB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33" creationId="{DA414E5C-32FA-2E91-D4C2-BB9AB0EE7ACA}"/>
          </ac:picMkLst>
        </pc:picChg>
        <pc:picChg chg="mod">
          <ac:chgData name="Oren Raz" userId="688b4330b7cb69f7" providerId="LiveId" clId="{4EAB67E1-FC1F-C742-A64D-F0FD01B70956}" dt="2024-03-15T21:18:29.753" v="1301"/>
          <ac:picMkLst>
            <pc:docMk/>
            <pc:sldMk cId="520239970" sldId="263"/>
            <ac:picMk id="34" creationId="{B2C9FA67-9CB5-72CC-38E9-FAC02D6C2E76}"/>
          </ac:picMkLst>
        </pc:picChg>
        <pc:cxnChg chg="add mod">
          <ac:chgData name="Oren Raz" userId="688b4330b7cb69f7" providerId="LiveId" clId="{4EAB67E1-FC1F-C742-A64D-F0FD01B70956}" dt="2024-03-15T20:56:12.392" v="1196" actId="1582"/>
          <ac:cxnSpMkLst>
            <pc:docMk/>
            <pc:sldMk cId="520239970" sldId="263"/>
            <ac:cxnSpMk id="5" creationId="{07C070AD-A723-7EC9-DC99-5B7AC85F4139}"/>
          </ac:cxnSpMkLst>
        </pc:cxnChg>
      </pc:sldChg>
      <pc:sldChg chg="addSp delSp modSp add mod">
        <pc:chgData name="Oren Raz" userId="688b4330b7cb69f7" providerId="LiveId" clId="{4EAB67E1-FC1F-C742-A64D-F0FD01B70956}" dt="2024-03-15T21:47:32.621" v="1454" actId="1076"/>
        <pc:sldMkLst>
          <pc:docMk/>
          <pc:sldMk cId="580390914" sldId="264"/>
        </pc:sldMkLst>
        <pc:spChg chg="mod">
          <ac:chgData name="Oren Raz" userId="688b4330b7cb69f7" providerId="LiveId" clId="{4EAB67E1-FC1F-C742-A64D-F0FD01B70956}" dt="2024-03-15T20:27:41.832" v="16" actId="20577"/>
          <ac:spMkLst>
            <pc:docMk/>
            <pc:sldMk cId="580390914" sldId="264"/>
            <ac:spMk id="2" creationId="{67802853-0AC1-83E3-BDB4-821B40D2B084}"/>
          </ac:spMkLst>
        </pc:spChg>
        <pc:spChg chg="add del mod">
          <ac:chgData name="Oren Raz" userId="688b4330b7cb69f7" providerId="LiveId" clId="{4EAB67E1-FC1F-C742-A64D-F0FD01B70956}" dt="2024-03-15T20:38:00.955" v="619" actId="20577"/>
          <ac:spMkLst>
            <pc:docMk/>
            <pc:sldMk cId="580390914" sldId="264"/>
            <ac:spMk id="3" creationId="{0FF00CA0-46BC-B70B-F121-1D3FA07B4116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0" creationId="{C0FFCF25-4C05-1A10-1CBF-D421F3A8BB89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1" creationId="{D7988648-B3D3-5A9E-5D26-E59C19731114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2" creationId="{6E46E6DD-C789-857A-EBE1-F199D52C623F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3" creationId="{0CC76296-CDEE-2B5A-920A-ADAC4C2606D0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4" creationId="{4BEB2D94-C9A9-39B7-48B2-5F46F98F6734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5" creationId="{6B77B5C6-AEFB-F377-953F-6003C8D6A9DE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6" creationId="{40EAFC51-18CB-6D7B-F885-FE2D23692F42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7" creationId="{C55D0ED5-F101-14FB-FE0B-8962CDEBE9E3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8" creationId="{4FD68ACD-1724-0BC0-DA7F-5D4DAB4F062B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19" creationId="{5EBC9981-01B4-A3B8-7369-65D6929EAC05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20" creationId="{68EA37E4-9E65-879E-B080-092FAB40C60F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21" creationId="{50150C73-79D3-318B-B195-2888773EF1EA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22" creationId="{6B02231C-EA12-6B59-3891-F564274530A9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23" creationId="{C8B5844A-FD60-3AF4-1B0A-ECE84DCB5B2D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24" creationId="{5FD7B8AB-C438-5F2F-CB60-F7F0AD891F37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29" creationId="{37760318-36BD-01E9-0781-BF16C81A6571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30" creationId="{B9E2C2B9-5109-4A9F-8E38-4D38BB692FB7}"/>
          </ac:spMkLst>
        </pc:spChg>
        <pc:spChg chg="del">
          <ac:chgData name="Oren Raz" userId="688b4330b7cb69f7" providerId="LiveId" clId="{4EAB67E1-FC1F-C742-A64D-F0FD01B70956}" dt="2024-03-15T18:33:10.722" v="6" actId="478"/>
          <ac:spMkLst>
            <pc:docMk/>
            <pc:sldMk cId="580390914" sldId="264"/>
            <ac:spMk id="31" creationId="{BA6A6BFB-C890-8CD0-719B-E3F50B97DE80}"/>
          </ac:spMkLst>
        </pc:spChg>
        <pc:picChg chg="add mod">
          <ac:chgData name="Oren Raz" userId="688b4330b7cb69f7" providerId="LiveId" clId="{4EAB67E1-FC1F-C742-A64D-F0FD01B70956}" dt="2024-03-15T20:28:08.061" v="22"/>
          <ac:picMkLst>
            <pc:docMk/>
            <pc:sldMk cId="580390914" sldId="264"/>
            <ac:picMk id="4" creationId="{D21FB490-BB66-61A3-E6F6-B948875A8BA4}"/>
          </ac:picMkLst>
        </pc:picChg>
        <pc:picChg chg="add del mod modCrop">
          <ac:chgData name="Oren Raz" userId="688b4330b7cb69f7" providerId="LiveId" clId="{4EAB67E1-FC1F-C742-A64D-F0FD01B70956}" dt="2024-03-15T20:28:23.533" v="25" actId="478"/>
          <ac:picMkLst>
            <pc:docMk/>
            <pc:sldMk cId="580390914" sldId="264"/>
            <ac:picMk id="5" creationId="{C7C4A77D-A30D-41B3-AEF8-7DCDC97FB9F3}"/>
          </ac:picMkLst>
        </pc:picChg>
        <pc:picChg chg="add del">
          <ac:chgData name="Oren Raz" userId="688b4330b7cb69f7" providerId="LiveId" clId="{4EAB67E1-FC1F-C742-A64D-F0FD01B70956}" dt="2024-03-15T20:31:02.347" v="29" actId="478"/>
          <ac:picMkLst>
            <pc:docMk/>
            <pc:sldMk cId="580390914" sldId="264"/>
            <ac:picMk id="6" creationId="{FA706C11-1B37-4473-D6D6-7DCEDC2362C7}"/>
          </ac:picMkLst>
        </pc:picChg>
        <pc:picChg chg="add del mod">
          <ac:chgData name="Oren Raz" userId="688b4330b7cb69f7" providerId="LiveId" clId="{4EAB67E1-FC1F-C742-A64D-F0FD01B70956}" dt="2024-03-15T20:31:00.556" v="28" actId="478"/>
          <ac:picMkLst>
            <pc:docMk/>
            <pc:sldMk cId="580390914" sldId="264"/>
            <ac:picMk id="7" creationId="{A011C69D-90EE-A581-485A-4F4C4D9B8F7B}"/>
          </ac:picMkLst>
        </pc:picChg>
        <pc:picChg chg="del">
          <ac:chgData name="Oren Raz" userId="688b4330b7cb69f7" providerId="LiveId" clId="{4EAB67E1-FC1F-C742-A64D-F0FD01B70956}" dt="2024-03-15T18:33:10.722" v="6" actId="478"/>
          <ac:picMkLst>
            <pc:docMk/>
            <pc:sldMk cId="580390914" sldId="264"/>
            <ac:picMk id="8" creationId="{433E16D1-6A0E-F296-DD83-6F2C3BA4865F}"/>
          </ac:picMkLst>
        </pc:picChg>
        <pc:picChg chg="add del mod">
          <ac:chgData name="Oren Raz" userId="688b4330b7cb69f7" providerId="LiveId" clId="{4EAB67E1-FC1F-C742-A64D-F0FD01B70956}" dt="2024-03-15T21:43:53.572" v="1441" actId="478"/>
          <ac:picMkLst>
            <pc:docMk/>
            <pc:sldMk cId="580390914" sldId="264"/>
            <ac:picMk id="9" creationId="{DC3F6EEB-7159-5366-694A-373341727409}"/>
          </ac:picMkLst>
        </pc:picChg>
        <pc:picChg chg="add del mod modCrop">
          <ac:chgData name="Oren Raz" userId="688b4330b7cb69f7" providerId="LiveId" clId="{4EAB67E1-FC1F-C742-A64D-F0FD01B70956}" dt="2024-03-15T21:47:24.559" v="1450" actId="478"/>
          <ac:picMkLst>
            <pc:docMk/>
            <pc:sldMk cId="580390914" sldId="264"/>
            <ac:picMk id="25" creationId="{D9DDDF99-D37E-67BF-D373-B8A698A325A9}"/>
          </ac:picMkLst>
        </pc:picChg>
        <pc:picChg chg="add mod">
          <ac:chgData name="Oren Raz" userId="688b4330b7cb69f7" providerId="LiveId" clId="{4EAB67E1-FC1F-C742-A64D-F0FD01B70956}" dt="2024-03-15T21:47:32.621" v="1454" actId="1076"/>
          <ac:picMkLst>
            <pc:docMk/>
            <pc:sldMk cId="580390914" sldId="264"/>
            <ac:picMk id="26" creationId="{A479E9A4-57A5-DB0B-F2B7-7DC5EF9D5B71}"/>
          </ac:picMkLst>
        </pc:picChg>
      </pc:sldChg>
      <pc:sldChg chg="addSp delSp modSp new del mod">
        <pc:chgData name="Oren Raz" userId="688b4330b7cb69f7" providerId="LiveId" clId="{4EAB67E1-FC1F-C742-A64D-F0FD01B70956}" dt="2024-03-15T21:20:15.428" v="1378" actId="2696"/>
        <pc:sldMkLst>
          <pc:docMk/>
          <pc:sldMk cId="734163617" sldId="265"/>
        </pc:sldMkLst>
        <pc:grpChg chg="add mod">
          <ac:chgData name="Oren Raz" userId="688b4330b7cb69f7" providerId="LiveId" clId="{4EAB67E1-FC1F-C742-A64D-F0FD01B70956}" dt="2024-03-15T21:18:20.811" v="1299" actId="14100"/>
          <ac:grpSpMkLst>
            <pc:docMk/>
            <pc:sldMk cId="734163617" sldId="265"/>
            <ac:grpSpMk id="13" creationId="{B35BFF22-EB22-ABFF-7F3C-120E58D84813}"/>
          </ac:grpSpMkLst>
        </pc:grpChg>
        <pc:picChg chg="add del mod">
          <ac:chgData name="Oren Raz" userId="688b4330b7cb69f7" providerId="LiveId" clId="{4EAB67E1-FC1F-C742-A64D-F0FD01B70956}" dt="2024-03-15T21:16:15.240" v="1262" actId="478"/>
          <ac:picMkLst>
            <pc:docMk/>
            <pc:sldMk cId="734163617" sldId="265"/>
            <ac:picMk id="2" creationId="{34A92143-285F-2F86-1F55-E316DCD21336}"/>
          </ac:picMkLst>
        </pc:picChg>
        <pc:picChg chg="add mod">
          <ac:chgData name="Oren Raz" userId="688b4330b7cb69f7" providerId="LiveId" clId="{4EAB67E1-FC1F-C742-A64D-F0FD01B70956}" dt="2024-03-15T21:17:29.561" v="1281" actId="1036"/>
          <ac:picMkLst>
            <pc:docMk/>
            <pc:sldMk cId="734163617" sldId="265"/>
            <ac:picMk id="3" creationId="{724DA4F6-53A5-86D9-5042-004C78CC476F}"/>
          </ac:picMkLst>
        </pc:picChg>
        <pc:picChg chg="add mod">
          <ac:chgData name="Oren Raz" userId="688b4330b7cb69f7" providerId="LiveId" clId="{4EAB67E1-FC1F-C742-A64D-F0FD01B70956}" dt="2024-03-15T21:17:41.752" v="1293" actId="14100"/>
          <ac:picMkLst>
            <pc:docMk/>
            <pc:sldMk cId="734163617" sldId="265"/>
            <ac:picMk id="4" creationId="{D80414B9-06CB-1BC3-9A20-4C535426EDBB}"/>
          </ac:picMkLst>
        </pc:picChg>
        <pc:picChg chg="add mod">
          <ac:chgData name="Oren Raz" userId="688b4330b7cb69f7" providerId="LiveId" clId="{4EAB67E1-FC1F-C742-A64D-F0FD01B70956}" dt="2024-03-15T21:18:03.979" v="1297" actId="166"/>
          <ac:picMkLst>
            <pc:docMk/>
            <pc:sldMk cId="734163617" sldId="265"/>
            <ac:picMk id="5" creationId="{942A57E2-9E30-DC75-CBDA-D5D5BBF70112}"/>
          </ac:picMkLst>
        </pc:picChg>
        <pc:picChg chg="add mod">
          <ac:chgData name="Oren Raz" userId="688b4330b7cb69f7" providerId="LiveId" clId="{4EAB67E1-FC1F-C742-A64D-F0FD01B70956}" dt="2024-03-15T21:17:10.361" v="1276" actId="14100"/>
          <ac:picMkLst>
            <pc:docMk/>
            <pc:sldMk cId="734163617" sldId="265"/>
            <ac:picMk id="6" creationId="{4D5A81C1-F28C-8345-7C01-F5558A536EC1}"/>
          </ac:picMkLst>
        </pc:picChg>
        <pc:picChg chg="add mod">
          <ac:chgData name="Oren Raz" userId="688b4330b7cb69f7" providerId="LiveId" clId="{4EAB67E1-FC1F-C742-A64D-F0FD01B70956}" dt="2024-03-15T21:16:47.588" v="1269" actId="14100"/>
          <ac:picMkLst>
            <pc:docMk/>
            <pc:sldMk cId="734163617" sldId="265"/>
            <ac:picMk id="7" creationId="{856320CE-F98E-EFB6-D3F7-800F9F6763C8}"/>
          </ac:picMkLst>
        </pc:picChg>
        <pc:picChg chg="add mod">
          <ac:chgData name="Oren Raz" userId="688b4330b7cb69f7" providerId="LiveId" clId="{4EAB67E1-FC1F-C742-A64D-F0FD01B70956}" dt="2024-03-15T21:16:49.871" v="1270" actId="14100"/>
          <ac:picMkLst>
            <pc:docMk/>
            <pc:sldMk cId="734163617" sldId="265"/>
            <ac:picMk id="8" creationId="{768C4019-49E1-F903-3B95-839E74063344}"/>
          </ac:picMkLst>
        </pc:picChg>
        <pc:picChg chg="add mod">
          <ac:chgData name="Oren Raz" userId="688b4330b7cb69f7" providerId="LiveId" clId="{4EAB67E1-FC1F-C742-A64D-F0FD01B70956}" dt="2024-03-15T21:17:15.488" v="1278" actId="1035"/>
          <ac:picMkLst>
            <pc:docMk/>
            <pc:sldMk cId="734163617" sldId="265"/>
            <ac:picMk id="9" creationId="{59A99012-FDE1-C391-7A89-2C60C7CCC9D2}"/>
          </ac:picMkLst>
        </pc:picChg>
        <pc:picChg chg="add mod">
          <ac:chgData name="Oren Raz" userId="688b4330b7cb69f7" providerId="LiveId" clId="{4EAB67E1-FC1F-C742-A64D-F0FD01B70956}" dt="2024-03-15T21:16:43.932" v="1268" actId="14100"/>
          <ac:picMkLst>
            <pc:docMk/>
            <pc:sldMk cId="734163617" sldId="265"/>
            <ac:picMk id="10" creationId="{E9128762-EC40-75DF-343D-053DF1037445}"/>
          </ac:picMkLst>
        </pc:picChg>
        <pc:picChg chg="add mod">
          <ac:chgData name="Oren Raz" userId="688b4330b7cb69f7" providerId="LiveId" clId="{4EAB67E1-FC1F-C742-A64D-F0FD01B70956}" dt="2024-03-15T21:17:00.940" v="1273" actId="1036"/>
          <ac:picMkLst>
            <pc:docMk/>
            <pc:sldMk cId="734163617" sldId="265"/>
            <ac:picMk id="11" creationId="{7EA96681-B1F8-5DF4-EADF-BDD117F9E968}"/>
          </ac:picMkLst>
        </pc:picChg>
        <pc:picChg chg="add del mod">
          <ac:chgData name="Oren Raz" userId="688b4330b7cb69f7" providerId="LiveId" clId="{4EAB67E1-FC1F-C742-A64D-F0FD01B70956}" dt="2024-03-15T21:16:13.476" v="1261" actId="478"/>
          <ac:picMkLst>
            <pc:docMk/>
            <pc:sldMk cId="734163617" sldId="265"/>
            <ac:picMk id="12" creationId="{65FA3F88-EE60-CBF0-3A60-FFBB7F3616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4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2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13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7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5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7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9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3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30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17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4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2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5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2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robot hand pointing at something&#10;&#10;Description automatically generated">
            <a:extLst>
              <a:ext uri="{FF2B5EF4-FFF2-40B4-BE49-F238E27FC236}">
                <a16:creationId xmlns:a16="http://schemas.microsoft.com/office/drawing/2014/main" id="{E0F2A220-8154-9F89-C875-6D447031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964" y="359329"/>
            <a:ext cx="10190071" cy="1019344"/>
          </a:xfrm>
        </p:spPr>
        <p:txBody>
          <a:bodyPr anchor="b">
            <a:normAutofit/>
          </a:bodyPr>
          <a:lstStyle/>
          <a:p>
            <a:r>
              <a:rPr lang="en-GB" sz="5200">
                <a:solidFill>
                  <a:srgbClr val="FFFFFF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</a:rPr>
              <a:t>Sign Language To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1" y="1378673"/>
            <a:ext cx="5997564" cy="771161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ffectLst>
                  <a:glow rad="228600">
                    <a:srgbClr val="002060">
                      <a:alpha val="40000"/>
                    </a:srgbClr>
                  </a:glow>
                </a:effectLst>
                <a:ea typeface="+mn-lt"/>
                <a:cs typeface="+mn-lt"/>
              </a:rPr>
              <a:t>Oren Raz and Lam Kai Yi Karen</a:t>
            </a:r>
            <a:endParaRPr lang="en-GB" sz="2400">
              <a:solidFill>
                <a:srgbClr val="FFFFFF"/>
              </a:solidFill>
              <a:effectLst>
                <a:glow rad="228600">
                  <a:srgbClr val="002060">
                    <a:alpha val="40000"/>
                  </a:srgbClr>
                </a:glow>
              </a:effectLst>
              <a:ea typeface="+mn-lt"/>
              <a:cs typeface="+mn-lt"/>
            </a:endParaRPr>
          </a:p>
          <a:p>
            <a:endParaRPr lang="en-GB" sz="2200">
              <a:solidFill>
                <a:srgbClr val="FFFFFF"/>
              </a:solidFill>
              <a:effectLst>
                <a:glow rad="228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46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548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AIM: Translate Word Level Sign Language to Text</a:t>
            </a:r>
          </a:p>
        </p:txBody>
      </p:sp>
      <p:pic>
        <p:nvPicPr>
          <p:cNvPr id="25" name="Picture 24" descr="Goal - Free marketing icons">
            <a:extLst>
              <a:ext uri="{FF2B5EF4-FFF2-40B4-BE49-F238E27FC236}">
                <a16:creationId xmlns:a16="http://schemas.microsoft.com/office/drawing/2014/main" id="{6E4B8FE2-1A20-EB8B-09B9-F60B6741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92" y="2575410"/>
            <a:ext cx="2031032" cy="2031032"/>
          </a:xfrm>
          <a:prstGeom prst="rect">
            <a:avLst/>
          </a:prstGeom>
        </p:spPr>
      </p:pic>
      <p:pic>
        <p:nvPicPr>
          <p:cNvPr id="26" name="Picture 25" descr="Interface - Free interface icons">
            <a:extLst>
              <a:ext uri="{FF2B5EF4-FFF2-40B4-BE49-F238E27FC236}">
                <a16:creationId xmlns:a16="http://schemas.microsoft.com/office/drawing/2014/main" id="{70C8F107-2EFC-1E34-AAB0-21B92489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21" y="2336725"/>
            <a:ext cx="1694577" cy="1694577"/>
          </a:xfrm>
          <a:prstGeom prst="rect">
            <a:avLst/>
          </a:prstGeom>
        </p:spPr>
      </p:pic>
      <p:pic>
        <p:nvPicPr>
          <p:cNvPr id="27" name="Picture 26" descr="Deep learning - Free electronics icons">
            <a:extLst>
              <a:ext uri="{FF2B5EF4-FFF2-40B4-BE49-F238E27FC236}">
                <a16:creationId xmlns:a16="http://schemas.microsoft.com/office/drawing/2014/main" id="{EF3AFD39-DD93-4724-49F9-F843CE989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592" y="4603640"/>
            <a:ext cx="1575732" cy="156874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DC9467C-DCAE-08A8-C282-8A0D8A65A859}"/>
              </a:ext>
            </a:extLst>
          </p:cNvPr>
          <p:cNvSpPr txBox="1">
            <a:spLocks/>
          </p:cNvSpPr>
          <p:nvPr/>
        </p:nvSpPr>
        <p:spPr>
          <a:xfrm>
            <a:off x="836802" y="4756530"/>
            <a:ext cx="4516270" cy="1367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The Goal</a:t>
            </a:r>
            <a:endParaRPr lang="en-US"/>
          </a:p>
          <a:p>
            <a:pPr marL="0" indent="0" algn="ctr">
              <a:buNone/>
            </a:pPr>
            <a:r>
              <a:rPr lang="en-US" sz="1600"/>
              <a:t>Bridge the communication gap between people with hearing impairment and people with no/little knowledge in sign language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E41157-8FBC-01B9-7AAE-9912038BE714}"/>
              </a:ext>
            </a:extLst>
          </p:cNvPr>
          <p:cNvSpPr txBox="1">
            <a:spLocks/>
          </p:cNvSpPr>
          <p:nvPr/>
        </p:nvSpPr>
        <p:spPr>
          <a:xfrm>
            <a:off x="8138355" y="2334052"/>
            <a:ext cx="3487001" cy="14409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/>
              <a:t>Simple-to-Use Web Application and APP</a:t>
            </a:r>
          </a:p>
          <a:p>
            <a:pPr marL="0" indent="0" algn="ctr">
              <a:buNone/>
            </a:pPr>
            <a:r>
              <a:rPr lang="en-US" sz="1500"/>
              <a:t>A convenient and fuss-free user interface to enable users to access the model at their own time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370BC4-BF9B-5F40-FF61-D9D2A768D098}"/>
              </a:ext>
            </a:extLst>
          </p:cNvPr>
          <p:cNvSpPr txBox="1">
            <a:spLocks/>
          </p:cNvSpPr>
          <p:nvPr/>
        </p:nvSpPr>
        <p:spPr>
          <a:xfrm>
            <a:off x="8229340" y="4358470"/>
            <a:ext cx="3487001" cy="2094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/>
              <a:t>High Accuracy, High Speed Translation Model</a:t>
            </a:r>
          </a:p>
          <a:p>
            <a:pPr marL="0" indent="0" algn="ctr">
              <a:buNone/>
            </a:pPr>
            <a:r>
              <a:rPr lang="en-US" sz="1500"/>
              <a:t>A Machine Learning model with the ability to translate video inputs of signed words into English instantaneously and with high accuracy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2233517-7B6F-CE59-7CBD-5EB7F1A23663}"/>
              </a:ext>
            </a:extLst>
          </p:cNvPr>
          <p:cNvSpPr/>
          <p:nvPr/>
        </p:nvSpPr>
        <p:spPr>
          <a:xfrm>
            <a:off x="5058907" y="3885288"/>
            <a:ext cx="1137313" cy="5800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8FA787-1A6C-6C00-70C2-C52965C67CC0}"/>
              </a:ext>
            </a:extLst>
          </p:cNvPr>
          <p:cNvSpPr txBox="1"/>
          <p:nvPr/>
        </p:nvSpPr>
        <p:spPr>
          <a:xfrm>
            <a:off x="5150893" y="4030640"/>
            <a:ext cx="957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FFFF"/>
                </a:solidFill>
              </a:rPr>
              <a:t>How?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5867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DEMO</a:t>
            </a:r>
          </a:p>
        </p:txBody>
      </p:sp>
      <p:pic>
        <p:nvPicPr>
          <p:cNvPr id="26" name="Demo">
            <a:hlinkClick r:id="" action="ppaction://media"/>
            <a:extLst>
              <a:ext uri="{FF2B5EF4-FFF2-40B4-BE49-F238E27FC236}">
                <a16:creationId xmlns:a16="http://schemas.microsoft.com/office/drawing/2014/main" id="{2B417576-D2F8-92F9-9E96-5F9918840D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87" end="45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006" y="1447799"/>
            <a:ext cx="8718645" cy="49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7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3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we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#1 </a:t>
            </a:r>
            <a:r>
              <a:rPr lang="en-US" b="1"/>
              <a:t>Unclean Data</a:t>
            </a:r>
            <a:r>
              <a:rPr lang="en-US"/>
              <a:t>: Some words can be signed in multiple ways to convey slightly different meanings.</a:t>
            </a:r>
          </a:p>
          <a:p>
            <a:pPr marL="0" indent="0">
              <a:buNone/>
            </a:pPr>
            <a:r>
              <a:rPr lang="en-US"/>
              <a:t>#2 </a:t>
            </a:r>
            <a:r>
              <a:rPr lang="en-US" b="1"/>
              <a:t>Landmark strategy</a:t>
            </a:r>
            <a:r>
              <a:rPr lang="en-US"/>
              <a:t>: Challenges with </a:t>
            </a:r>
            <a:r>
              <a:rPr lang="en-US" err="1"/>
              <a:t>Mediapipe</a:t>
            </a:r>
            <a:r>
              <a:rPr lang="en-US"/>
              <a:t> library, slow without GPU, does not work on Mac unless in Docker.</a:t>
            </a:r>
          </a:p>
          <a:p>
            <a:pPr marL="0" indent="0">
              <a:buNone/>
            </a:pPr>
            <a:r>
              <a:rPr lang="en-US"/>
              <a:t>#3 </a:t>
            </a:r>
            <a:r>
              <a:rPr lang="en-US">
                <a:ea typeface="+mn-lt"/>
                <a:cs typeface="+mn-lt"/>
              </a:rPr>
              <a:t>Frontend and Backend linkage.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person in a black shirt&#10;&#10;Description automatically generated">
            <a:extLst>
              <a:ext uri="{FF2B5EF4-FFF2-40B4-BE49-F238E27FC236}">
                <a16:creationId xmlns:a16="http://schemas.microsoft.com/office/drawing/2014/main" id="{51B4297D-8ACF-B597-D62E-D64C49D5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8" y="4373217"/>
            <a:ext cx="2473608" cy="1838750"/>
          </a:xfrm>
          <a:prstGeom prst="rect">
            <a:avLst/>
          </a:prstGeom>
        </p:spPr>
      </p:pic>
      <p:pic>
        <p:nvPicPr>
          <p:cNvPr id="25" name="Picture 24" descr="A person in a black shirt&#10;&#10;Description automatically generated">
            <a:extLst>
              <a:ext uri="{FF2B5EF4-FFF2-40B4-BE49-F238E27FC236}">
                <a16:creationId xmlns:a16="http://schemas.microsoft.com/office/drawing/2014/main" id="{C9F97886-8F57-D71F-DBA6-E6F90D08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20043"/>
          <a:stretch/>
        </p:blipFill>
        <p:spPr>
          <a:xfrm>
            <a:off x="8609357" y="4373217"/>
            <a:ext cx="1808264" cy="1841494"/>
          </a:xfrm>
          <a:prstGeom prst="rect">
            <a:avLst/>
          </a:prstGeom>
        </p:spPr>
      </p:pic>
      <p:pic>
        <p:nvPicPr>
          <p:cNvPr id="26" name="Picture 25" descr="A person in a black shirt&#10;&#10;Description automatically generated">
            <a:extLst>
              <a:ext uri="{FF2B5EF4-FFF2-40B4-BE49-F238E27FC236}">
                <a16:creationId xmlns:a16="http://schemas.microsoft.com/office/drawing/2014/main" id="{54AA4C74-045B-1794-D2CB-78203A382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r="20364"/>
          <a:stretch/>
        </p:blipFill>
        <p:spPr>
          <a:xfrm>
            <a:off x="3537058" y="4370473"/>
            <a:ext cx="1961489" cy="184149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CE4E88E-C60F-DB08-35CF-C7EF15409674}"/>
              </a:ext>
            </a:extLst>
          </p:cNvPr>
          <p:cNvSpPr txBox="1">
            <a:spLocks/>
          </p:cNvSpPr>
          <p:nvPr/>
        </p:nvSpPr>
        <p:spPr>
          <a:xfrm>
            <a:off x="1162522" y="5017622"/>
            <a:ext cx="2050215" cy="5471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Word = "short"</a:t>
            </a:r>
          </a:p>
        </p:txBody>
      </p:sp>
    </p:spTree>
    <p:extLst>
      <p:ext uri="{BB962C8B-B14F-4D97-AF65-F5344CB8AC3E}">
        <p14:creationId xmlns:p14="http://schemas.microsoft.com/office/powerpoint/2010/main" val="251088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Future Work Idea #1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#1 </a:t>
            </a:r>
            <a:r>
              <a:rPr lang="en-US" sz="2400">
                <a:ea typeface="+mn-lt"/>
                <a:cs typeface="+mn-lt"/>
              </a:rPr>
              <a:t>Exploration of other model implementations – </a:t>
            </a:r>
            <a:r>
              <a:rPr lang="en-US" sz="2400" err="1">
                <a:ea typeface="+mn-lt"/>
                <a:cs typeface="+mn-lt"/>
              </a:rPr>
              <a:t>SigLIP</a:t>
            </a:r>
            <a:r>
              <a:rPr lang="en-US" sz="2400">
                <a:ea typeface="+mn-lt"/>
                <a:cs typeface="+mn-lt"/>
              </a:rPr>
              <a:t> and another one (next slide).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#2 Data collection for Icelandic sign language in collaboration with the Icelandic deaf association (applied for </a:t>
            </a:r>
            <a:r>
              <a:rPr lang="en-US" sz="2400" err="1"/>
              <a:t>Rann</a:t>
            </a:r>
            <a:r>
              <a:rPr lang="he-IL" sz="2400" err="1"/>
              <a:t>í</a:t>
            </a:r>
            <a:r>
              <a:rPr lang="is-IS" sz="2400"/>
              <a:t>s grant for that purpose</a:t>
            </a:r>
            <a:r>
              <a:rPr lang="en-US" sz="2400"/>
              <a:t>).</a:t>
            </a:r>
          </a:p>
          <a:p>
            <a:pPr marL="0" indent="0">
              <a:buNone/>
            </a:pPr>
            <a:r>
              <a:rPr lang="en-US" sz="2400"/>
              <a:t>#3 Build a real application.</a:t>
            </a:r>
          </a:p>
        </p:txBody>
      </p:sp>
      <p:pic>
        <p:nvPicPr>
          <p:cNvPr id="8" name="Picture 7" descr="A person in a black shirt&#10;&#10;Description automatically generated">
            <a:extLst>
              <a:ext uri="{FF2B5EF4-FFF2-40B4-BE49-F238E27FC236}">
                <a16:creationId xmlns:a16="http://schemas.microsoft.com/office/drawing/2014/main" id="{433E16D1-6A0E-F296-DD83-6F2C3BA48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r="20364"/>
          <a:stretch/>
        </p:blipFill>
        <p:spPr>
          <a:xfrm>
            <a:off x="997728" y="4554166"/>
            <a:ext cx="1696652" cy="158944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0FFCF25-4C05-1A10-1CBF-D421F3A8BB89}"/>
              </a:ext>
            </a:extLst>
          </p:cNvPr>
          <p:cNvSpPr/>
          <p:nvPr/>
        </p:nvSpPr>
        <p:spPr>
          <a:xfrm>
            <a:off x="2973992" y="5217124"/>
            <a:ext cx="771553" cy="2630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B5844A-FD60-3AF4-1B0A-ECE84DCB5B2D}"/>
              </a:ext>
            </a:extLst>
          </p:cNvPr>
          <p:cNvSpPr/>
          <p:nvPr/>
        </p:nvSpPr>
        <p:spPr>
          <a:xfrm>
            <a:off x="6941348" y="5217124"/>
            <a:ext cx="551447" cy="26303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FD7B8AB-C438-5F2F-CB60-F7F0AD891F37}"/>
              </a:ext>
            </a:extLst>
          </p:cNvPr>
          <p:cNvSpPr/>
          <p:nvPr/>
        </p:nvSpPr>
        <p:spPr>
          <a:xfrm>
            <a:off x="9490225" y="5271987"/>
            <a:ext cx="393276" cy="27585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7760318-36BD-01E9-0781-BF16C81A6571}"/>
              </a:ext>
            </a:extLst>
          </p:cNvPr>
          <p:cNvSpPr txBox="1">
            <a:spLocks/>
          </p:cNvSpPr>
          <p:nvPr/>
        </p:nvSpPr>
        <p:spPr>
          <a:xfrm>
            <a:off x="2660554" y="4999686"/>
            <a:ext cx="1398383" cy="548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/>
              <a:t>Select 9 frames</a:t>
            </a:r>
            <a:endParaRPr lang="en-US" sz="160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9E2C2B9-5109-4A9F-8E38-4D38BB692FB7}"/>
              </a:ext>
            </a:extLst>
          </p:cNvPr>
          <p:cNvSpPr txBox="1">
            <a:spLocks/>
          </p:cNvSpPr>
          <p:nvPr/>
        </p:nvSpPr>
        <p:spPr>
          <a:xfrm>
            <a:off x="7376350" y="4835093"/>
            <a:ext cx="2032367" cy="11394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err="1"/>
              <a:t>SigLIP</a:t>
            </a:r>
            <a:r>
              <a:rPr lang="en-US" sz="2400"/>
              <a:t> + Regression Model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A6A6BFB-C890-8CD0-719B-E3F50B97DE80}"/>
              </a:ext>
            </a:extLst>
          </p:cNvPr>
          <p:cNvSpPr txBox="1">
            <a:spLocks/>
          </p:cNvSpPr>
          <p:nvPr/>
        </p:nvSpPr>
        <p:spPr>
          <a:xfrm>
            <a:off x="9490225" y="5152084"/>
            <a:ext cx="2032367" cy="505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/>
              <a:t>Output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C070AD-A723-7EC9-DC99-5B7AC85F4139}"/>
              </a:ext>
            </a:extLst>
          </p:cNvPr>
          <p:cNvCxnSpPr/>
          <p:nvPr/>
        </p:nvCxnSpPr>
        <p:spPr>
          <a:xfrm>
            <a:off x="838200" y="2332383"/>
            <a:ext cx="10386391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643EB7-6866-6F92-D423-E7C0E8E0806F}"/>
              </a:ext>
            </a:extLst>
          </p:cNvPr>
          <p:cNvGrpSpPr/>
          <p:nvPr/>
        </p:nvGrpSpPr>
        <p:grpSpPr>
          <a:xfrm>
            <a:off x="3932356" y="3842325"/>
            <a:ext cx="2927483" cy="2907130"/>
            <a:chOff x="2549729" y="64411"/>
            <a:chExt cx="5757099" cy="57170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70E849-AE43-A010-E6A9-B9150451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9729" y="70273"/>
              <a:ext cx="1843031" cy="18553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1BF4B5-B412-78F0-27E1-9C2B2147E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280" y="64411"/>
              <a:ext cx="1966480" cy="18469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1856212-689D-CD92-0479-5818CB9B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9729" y="1919715"/>
              <a:ext cx="1918755" cy="19895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8F1C96-92AD-9059-008A-7FCD8535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2761" y="1911391"/>
              <a:ext cx="1967329" cy="201603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4BCBE89-1574-EBFF-A672-AD376C5C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9242" y="1876563"/>
              <a:ext cx="1947586" cy="20508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18CFE31-B9E3-8FBB-B9DA-A612602C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9730" y="3898456"/>
              <a:ext cx="1899082" cy="187716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7F1B4ED-6CA2-47FD-7AC6-25669C0D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2762" y="3900919"/>
              <a:ext cx="1966480" cy="188056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414E5C-32FA-2E91-D4C2-BB9AB0EE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9242" y="3895057"/>
              <a:ext cx="1947586" cy="188056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C9FA67-9CB5-72CC-38E9-FAC02D6C2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1853" y="65378"/>
              <a:ext cx="1947585" cy="185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23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 Idea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7286"/>
            <a:ext cx="10850217" cy="4839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Model architecture:</a:t>
            </a:r>
          </a:p>
          <a:p>
            <a:pPr>
              <a:buFontTx/>
              <a:buChar char="-"/>
            </a:pPr>
            <a:r>
              <a:rPr lang="en-US" sz="2400"/>
              <a:t>CNN analyze each frame individually.</a:t>
            </a:r>
          </a:p>
          <a:p>
            <a:pPr>
              <a:buFontTx/>
              <a:buChar char="-"/>
            </a:pPr>
            <a:r>
              <a:rPr lang="en-US" sz="2400"/>
              <a:t>Assigns probability per word per frame.</a:t>
            </a:r>
          </a:p>
          <a:p>
            <a:pPr>
              <a:buFontTx/>
              <a:buChar char="-"/>
            </a:pPr>
            <a:r>
              <a:rPr lang="en-US" sz="2400"/>
              <a:t>Analyze results, ensure to clean noise.</a:t>
            </a:r>
          </a:p>
          <a:p>
            <a:pPr marL="0" indent="0">
              <a:buNone/>
            </a:pPr>
            <a:r>
              <a:rPr lang="en-US" sz="2400"/>
              <a:t>Advantages (our hypothesis):</a:t>
            </a:r>
          </a:p>
          <a:p>
            <a:pPr>
              <a:buFontTx/>
              <a:buChar char="-"/>
            </a:pPr>
            <a:r>
              <a:rPr lang="en-US" sz="2400"/>
              <a:t>Can be faster, perhaps even fast enough to work on phones.</a:t>
            </a:r>
          </a:p>
          <a:p>
            <a:pPr>
              <a:buFontTx/>
              <a:buChar char="-"/>
            </a:pPr>
            <a:r>
              <a:rPr lang="en-US" sz="2400"/>
              <a:t>Accuracy-speed tradeoff, may decrease frame rate for low hardware device.</a:t>
            </a:r>
          </a:p>
          <a:p>
            <a:pPr>
              <a:buFontTx/>
              <a:buChar char="-"/>
            </a:pPr>
            <a:r>
              <a:rPr lang="en-US" sz="2400"/>
              <a:t>Accepts infinite video length with live output prediction, 1-2 sec delay.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79E9A4-57A5-DB0B-F2B7-7DC5EF9D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86" y="159404"/>
            <a:ext cx="4956213" cy="39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90914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ppt/theme/theme2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BohoVogueVTI</vt:lpstr>
      <vt:lpstr>BlockprintVTI</vt:lpstr>
      <vt:lpstr>Sign Language To Text</vt:lpstr>
      <vt:lpstr>Our vision</vt:lpstr>
      <vt:lpstr>The DEMO</vt:lpstr>
      <vt:lpstr>Challenges we faced</vt:lpstr>
      <vt:lpstr>Future Work Idea #1</vt:lpstr>
      <vt:lpstr>Future Work Idea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2024-03-15T09:40:43Z</dcterms:created>
  <dcterms:modified xsi:type="dcterms:W3CDTF">2024-03-15T22:01:52Z</dcterms:modified>
</cp:coreProperties>
</file>